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4"/>
  </p:sldMasterIdLst>
  <p:notesMasterIdLst>
    <p:notesMasterId r:id="rId22"/>
  </p:notesMasterIdLst>
  <p:handoutMasterIdLst>
    <p:handoutMasterId r:id="rId23"/>
  </p:handoutMasterIdLst>
  <p:sldIdLst>
    <p:sldId id="274" r:id="rId5"/>
    <p:sldId id="269" r:id="rId6"/>
    <p:sldId id="257" r:id="rId7"/>
    <p:sldId id="270" r:id="rId8"/>
    <p:sldId id="287" r:id="rId9"/>
    <p:sldId id="286" r:id="rId10"/>
    <p:sldId id="288" r:id="rId11"/>
    <p:sldId id="289" r:id="rId12"/>
    <p:sldId id="290" r:id="rId13"/>
    <p:sldId id="291" r:id="rId14"/>
    <p:sldId id="294" r:id="rId15"/>
    <p:sldId id="295" r:id="rId16"/>
    <p:sldId id="292" r:id="rId17"/>
    <p:sldId id="299" r:id="rId18"/>
    <p:sldId id="300" r:id="rId19"/>
    <p:sldId id="293" r:id="rId20"/>
    <p:sldId id="29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19"/>
    <p:restoredTop sz="94658"/>
  </p:normalViewPr>
  <p:slideViewPr>
    <p:cSldViewPr snapToGrid="0">
      <p:cViewPr varScale="1">
        <p:scale>
          <a:sx n="78" d="100"/>
          <a:sy n="78" d="100"/>
        </p:scale>
        <p:origin x="504" y="62"/>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3/21/2025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3/21/2025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C29F043-00BB-5D0B-4630-9A81A19556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9" name="Group 8">
              <a:extLst>
                <a:ext uri="{FF2B5EF4-FFF2-40B4-BE49-F238E27FC236}">
                  <a16:creationId xmlns:a16="http://schemas.microsoft.com/office/drawing/2014/main" id="{CEA19558-B6D1-E98D-0193-7DE6BC4E53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8" name="Freeform 68">
                <a:extLst>
                  <a:ext uri="{FF2B5EF4-FFF2-40B4-BE49-F238E27FC236}">
                    <a16:creationId xmlns:a16="http://schemas.microsoft.com/office/drawing/2014/main" id="{90F0A2EF-1DA5-5C29-4570-F7524A3619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9">
                <a:extLst>
                  <a:ext uri="{FF2B5EF4-FFF2-40B4-BE49-F238E27FC236}">
                    <a16:creationId xmlns:a16="http://schemas.microsoft.com/office/drawing/2014/main" id="{09FA5078-7EB1-1BF2-BC83-5B2344EA3C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Line 70">
                <a:extLst>
                  <a:ext uri="{FF2B5EF4-FFF2-40B4-BE49-F238E27FC236}">
                    <a16:creationId xmlns:a16="http://schemas.microsoft.com/office/drawing/2014/main" id="{06D9ACB5-AA34-7DE7-7842-3675C9FBB0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58B89931-912D-3274-98F4-1C5415732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0" name="Oval 49">
                <a:extLst>
                  <a:ext uri="{FF2B5EF4-FFF2-40B4-BE49-F238E27FC236}">
                    <a16:creationId xmlns:a16="http://schemas.microsoft.com/office/drawing/2014/main" id="{956E4380-3C2A-C89C-1828-87A9DE7D14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51" name="Group 50">
                <a:extLst>
                  <a:ext uri="{FF2B5EF4-FFF2-40B4-BE49-F238E27FC236}">
                    <a16:creationId xmlns:a16="http://schemas.microsoft.com/office/drawing/2014/main" id="{A9389B11-E9B0-F3F1-21A0-B0C68A6CA2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6" name="Freeform 64">
                  <a:extLst>
                    <a:ext uri="{FF2B5EF4-FFF2-40B4-BE49-F238E27FC236}">
                      <a16:creationId xmlns:a16="http://schemas.microsoft.com/office/drawing/2014/main" id="{A0B56FAB-D3C3-FC6E-32B3-0F6D140B224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81">
                  <a:extLst>
                    <a:ext uri="{FF2B5EF4-FFF2-40B4-BE49-F238E27FC236}">
                      <a16:creationId xmlns:a16="http://schemas.microsoft.com/office/drawing/2014/main" id="{83C69305-8E5D-0937-9739-2A82520807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61">
                  <a:extLst>
                    <a:ext uri="{FF2B5EF4-FFF2-40B4-BE49-F238E27FC236}">
                      <a16:creationId xmlns:a16="http://schemas.microsoft.com/office/drawing/2014/main" id="{812C6AB9-9B73-BA3C-C2C5-69286F11DF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78">
                  <a:extLst>
                    <a:ext uri="{FF2B5EF4-FFF2-40B4-BE49-F238E27FC236}">
                      <a16:creationId xmlns:a16="http://schemas.microsoft.com/office/drawing/2014/main" id="{F24F6087-DB1E-AB60-D9F2-E4683D42E52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84">
                  <a:extLst>
                    <a:ext uri="{FF2B5EF4-FFF2-40B4-BE49-F238E27FC236}">
                      <a16:creationId xmlns:a16="http://schemas.microsoft.com/office/drawing/2014/main" id="{4F3E01B3-1D2C-F60E-7BFB-01B37CA691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87">
                  <a:extLst>
                    <a:ext uri="{FF2B5EF4-FFF2-40B4-BE49-F238E27FC236}">
                      <a16:creationId xmlns:a16="http://schemas.microsoft.com/office/drawing/2014/main" id="{8C09A1A6-4598-D150-847C-8354CC978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0">
                  <a:extLst>
                    <a:ext uri="{FF2B5EF4-FFF2-40B4-BE49-F238E27FC236}">
                      <a16:creationId xmlns:a16="http://schemas.microsoft.com/office/drawing/2014/main" id="{DEBC3636-7B6F-ED9C-AD85-8CF12F1EFC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59">
                  <a:extLst>
                    <a:ext uri="{FF2B5EF4-FFF2-40B4-BE49-F238E27FC236}">
                      <a16:creationId xmlns:a16="http://schemas.microsoft.com/office/drawing/2014/main" id="{50BFD87E-80F6-E655-4866-E6CCBD6388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62">
                  <a:extLst>
                    <a:ext uri="{FF2B5EF4-FFF2-40B4-BE49-F238E27FC236}">
                      <a16:creationId xmlns:a16="http://schemas.microsoft.com/office/drawing/2014/main" id="{3E089B7D-DC55-52FA-02B0-13DD7F0AFD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65">
                  <a:extLst>
                    <a:ext uri="{FF2B5EF4-FFF2-40B4-BE49-F238E27FC236}">
                      <a16:creationId xmlns:a16="http://schemas.microsoft.com/office/drawing/2014/main" id="{026604DF-D6BC-93FA-C8CF-505323106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79">
                  <a:extLst>
                    <a:ext uri="{FF2B5EF4-FFF2-40B4-BE49-F238E27FC236}">
                      <a16:creationId xmlns:a16="http://schemas.microsoft.com/office/drawing/2014/main" id="{6C53B505-3DA7-BA71-49FF-B2EE22287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2">
                  <a:extLst>
                    <a:ext uri="{FF2B5EF4-FFF2-40B4-BE49-F238E27FC236}">
                      <a16:creationId xmlns:a16="http://schemas.microsoft.com/office/drawing/2014/main" id="{FFAF5B93-C6DF-C8A2-95B6-3D5CDA2CB1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5">
                  <a:extLst>
                    <a:ext uri="{FF2B5EF4-FFF2-40B4-BE49-F238E27FC236}">
                      <a16:creationId xmlns:a16="http://schemas.microsoft.com/office/drawing/2014/main" id="{3737A360-4BDB-39C8-7418-8FEAB1593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88">
                  <a:extLst>
                    <a:ext uri="{FF2B5EF4-FFF2-40B4-BE49-F238E27FC236}">
                      <a16:creationId xmlns:a16="http://schemas.microsoft.com/office/drawing/2014/main" id="{7BE4B3C8-EDBB-0EF1-FCDC-60D93B0DEE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0" name="Group 79">
                  <a:extLst>
                    <a:ext uri="{FF2B5EF4-FFF2-40B4-BE49-F238E27FC236}">
                      <a16:creationId xmlns:a16="http://schemas.microsoft.com/office/drawing/2014/main" id="{1AB76D16-D2CD-DB7D-C075-297DB74AA9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1" name="Line 63">
                    <a:extLst>
                      <a:ext uri="{FF2B5EF4-FFF2-40B4-BE49-F238E27FC236}">
                        <a16:creationId xmlns:a16="http://schemas.microsoft.com/office/drawing/2014/main" id="{3693750C-1D39-9D37-2554-9F06821252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66">
                    <a:extLst>
                      <a:ext uri="{FF2B5EF4-FFF2-40B4-BE49-F238E27FC236}">
                        <a16:creationId xmlns:a16="http://schemas.microsoft.com/office/drawing/2014/main" id="{CAAE2C7C-2053-44AC-632E-C7AF3E7046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67">
                    <a:extLst>
                      <a:ext uri="{FF2B5EF4-FFF2-40B4-BE49-F238E27FC236}">
                        <a16:creationId xmlns:a16="http://schemas.microsoft.com/office/drawing/2014/main" id="{54EB7F42-5E61-8652-870B-1F168F773C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0">
                    <a:extLst>
                      <a:ext uri="{FF2B5EF4-FFF2-40B4-BE49-F238E27FC236}">
                        <a16:creationId xmlns:a16="http://schemas.microsoft.com/office/drawing/2014/main" id="{778D2F09-7408-6FF8-F734-1B34678A94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3">
                    <a:extLst>
                      <a:ext uri="{FF2B5EF4-FFF2-40B4-BE49-F238E27FC236}">
                        <a16:creationId xmlns:a16="http://schemas.microsoft.com/office/drawing/2014/main" id="{592C27BF-D6D8-03FB-07CA-3D060FA6E0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Line 86">
                    <a:extLst>
                      <a:ext uri="{FF2B5EF4-FFF2-40B4-BE49-F238E27FC236}">
                        <a16:creationId xmlns:a16="http://schemas.microsoft.com/office/drawing/2014/main" id="{1324D316-5B44-7CC2-6A95-6296754562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7" name="Line 89">
                    <a:extLst>
                      <a:ext uri="{FF2B5EF4-FFF2-40B4-BE49-F238E27FC236}">
                        <a16:creationId xmlns:a16="http://schemas.microsoft.com/office/drawing/2014/main" id="{46D14D7B-9B49-5972-8189-5C462CF69D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2" name="Group 51">
                <a:extLst>
                  <a:ext uri="{FF2B5EF4-FFF2-40B4-BE49-F238E27FC236}">
                    <a16:creationId xmlns:a16="http://schemas.microsoft.com/office/drawing/2014/main" id="{E695C05B-8DFD-232A-2802-53844C4A044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8" name="Group 57">
                  <a:extLst>
                    <a:ext uri="{FF2B5EF4-FFF2-40B4-BE49-F238E27FC236}">
                      <a16:creationId xmlns:a16="http://schemas.microsoft.com/office/drawing/2014/main" id="{64958B93-28EB-7595-68B2-5DFB97608F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2" name="Straight Connector 61">
                    <a:extLst>
                      <a:ext uri="{FF2B5EF4-FFF2-40B4-BE49-F238E27FC236}">
                        <a16:creationId xmlns:a16="http://schemas.microsoft.com/office/drawing/2014/main" id="{C2DF01BD-D200-F7BA-EF6A-CCFC2734CF2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7849D9-51FA-4CBC-B3DB-C68B07F4E62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30">
                    <a:extLst>
                      <a:ext uri="{FF2B5EF4-FFF2-40B4-BE49-F238E27FC236}">
                        <a16:creationId xmlns:a16="http://schemas.microsoft.com/office/drawing/2014/main" id="{6F230D4B-A629-8B55-3657-A4DF1FD7DB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30">
                    <a:extLst>
                      <a:ext uri="{FF2B5EF4-FFF2-40B4-BE49-F238E27FC236}">
                        <a16:creationId xmlns:a16="http://schemas.microsoft.com/office/drawing/2014/main" id="{4631441B-F6BE-8473-C5F1-AC0384148F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58">
                  <a:extLst>
                    <a:ext uri="{FF2B5EF4-FFF2-40B4-BE49-F238E27FC236}">
                      <a16:creationId xmlns:a16="http://schemas.microsoft.com/office/drawing/2014/main" id="{C6C7BD15-95B8-3301-5D53-0CC7C00A71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0" name="Freeform: Shape 57">
                    <a:extLst>
                      <a:ext uri="{FF2B5EF4-FFF2-40B4-BE49-F238E27FC236}">
                        <a16:creationId xmlns:a16="http://schemas.microsoft.com/office/drawing/2014/main" id="{610EA3F2-39BD-B413-E23E-9C3C58BB19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1" name="Freeform: Shape 58">
                    <a:extLst>
                      <a:ext uri="{FF2B5EF4-FFF2-40B4-BE49-F238E27FC236}">
                        <a16:creationId xmlns:a16="http://schemas.microsoft.com/office/drawing/2014/main" id="{E2DB8265-A1E8-DF31-ABA4-5EDAB208D5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3" name="Group 52">
                <a:extLst>
                  <a:ext uri="{FF2B5EF4-FFF2-40B4-BE49-F238E27FC236}">
                    <a16:creationId xmlns:a16="http://schemas.microsoft.com/office/drawing/2014/main" id="{33910432-B89C-46E2-CA42-1FBE85FAFA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4" name="Group 53">
                  <a:extLst>
                    <a:ext uri="{FF2B5EF4-FFF2-40B4-BE49-F238E27FC236}">
                      <a16:creationId xmlns:a16="http://schemas.microsoft.com/office/drawing/2014/main" id="{141C035D-3DBF-D302-8196-17BA96930F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6" name="Freeform 68">
                    <a:extLst>
                      <a:ext uri="{FF2B5EF4-FFF2-40B4-BE49-F238E27FC236}">
                        <a16:creationId xmlns:a16="http://schemas.microsoft.com/office/drawing/2014/main" id="{2288FE95-A778-114E-ACBB-B1221D104F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3CC1BB6C-56DC-BFFD-AF27-682EEB089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5" name="Line 70">
                  <a:extLst>
                    <a:ext uri="{FF2B5EF4-FFF2-40B4-BE49-F238E27FC236}">
                      <a16:creationId xmlns:a16="http://schemas.microsoft.com/office/drawing/2014/main" id="{9F57943F-731F-E730-C502-354015CB1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10">
              <a:extLst>
                <a:ext uri="{FF2B5EF4-FFF2-40B4-BE49-F238E27FC236}">
                  <a16:creationId xmlns:a16="http://schemas.microsoft.com/office/drawing/2014/main" id="{8FCF5F2C-3B9F-086A-DF2F-18B361070F3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2" name="Oval 11">
                <a:extLst>
                  <a:ext uri="{FF2B5EF4-FFF2-40B4-BE49-F238E27FC236}">
                    <a16:creationId xmlns:a16="http://schemas.microsoft.com/office/drawing/2014/main" id="{40E2AC7A-92C2-CEA4-C0E4-1B44651555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3" name="Group 12">
                <a:extLst>
                  <a:ext uri="{FF2B5EF4-FFF2-40B4-BE49-F238E27FC236}">
                    <a16:creationId xmlns:a16="http://schemas.microsoft.com/office/drawing/2014/main" id="{E0A50A76-F51F-E1E0-D894-5C5BD6F28E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8" name="Freeform 64">
                  <a:extLst>
                    <a:ext uri="{FF2B5EF4-FFF2-40B4-BE49-F238E27FC236}">
                      <a16:creationId xmlns:a16="http://schemas.microsoft.com/office/drawing/2014/main" id="{3C070FAC-5374-2CC3-F851-42B13416A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81">
                  <a:extLst>
                    <a:ext uri="{FF2B5EF4-FFF2-40B4-BE49-F238E27FC236}">
                      <a16:creationId xmlns:a16="http://schemas.microsoft.com/office/drawing/2014/main" id="{90916BA4-0B1A-79AC-6E63-A741226F80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1">
                  <a:extLst>
                    <a:ext uri="{FF2B5EF4-FFF2-40B4-BE49-F238E27FC236}">
                      <a16:creationId xmlns:a16="http://schemas.microsoft.com/office/drawing/2014/main" id="{D5B20AFB-4D06-0070-F28F-7E67D70A8D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78">
                  <a:extLst>
                    <a:ext uri="{FF2B5EF4-FFF2-40B4-BE49-F238E27FC236}">
                      <a16:creationId xmlns:a16="http://schemas.microsoft.com/office/drawing/2014/main" id="{F9853C45-1E33-7BF5-8276-AC8D6EA8DC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4">
                  <a:extLst>
                    <a:ext uri="{FF2B5EF4-FFF2-40B4-BE49-F238E27FC236}">
                      <a16:creationId xmlns:a16="http://schemas.microsoft.com/office/drawing/2014/main" id="{BBE66E34-89BD-F29B-5309-4B340EF68F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7">
                  <a:extLst>
                    <a:ext uri="{FF2B5EF4-FFF2-40B4-BE49-F238E27FC236}">
                      <a16:creationId xmlns:a16="http://schemas.microsoft.com/office/drawing/2014/main" id="{D7055C4D-5A85-F425-9454-6B77722173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0">
                  <a:extLst>
                    <a:ext uri="{FF2B5EF4-FFF2-40B4-BE49-F238E27FC236}">
                      <a16:creationId xmlns:a16="http://schemas.microsoft.com/office/drawing/2014/main" id="{FE0D66C0-7626-6148-4DF1-E11433F730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59">
                  <a:extLst>
                    <a:ext uri="{FF2B5EF4-FFF2-40B4-BE49-F238E27FC236}">
                      <a16:creationId xmlns:a16="http://schemas.microsoft.com/office/drawing/2014/main" id="{61BEBD06-28B4-B0D9-B33E-092CEF4595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2">
                  <a:extLst>
                    <a:ext uri="{FF2B5EF4-FFF2-40B4-BE49-F238E27FC236}">
                      <a16:creationId xmlns:a16="http://schemas.microsoft.com/office/drawing/2014/main" id="{AFD9A11F-2223-66B0-FBC7-FE265314E3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5">
                  <a:extLst>
                    <a:ext uri="{FF2B5EF4-FFF2-40B4-BE49-F238E27FC236}">
                      <a16:creationId xmlns:a16="http://schemas.microsoft.com/office/drawing/2014/main" id="{46CFE920-A4B6-F01E-901E-7561F79C77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9">
                  <a:extLst>
                    <a:ext uri="{FF2B5EF4-FFF2-40B4-BE49-F238E27FC236}">
                      <a16:creationId xmlns:a16="http://schemas.microsoft.com/office/drawing/2014/main" id="{00ABE4CD-28B1-56AD-7F67-4436A8DB95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2">
                  <a:extLst>
                    <a:ext uri="{FF2B5EF4-FFF2-40B4-BE49-F238E27FC236}">
                      <a16:creationId xmlns:a16="http://schemas.microsoft.com/office/drawing/2014/main" id="{250C68AE-542D-DF1A-82C3-EE1C698183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5">
                  <a:extLst>
                    <a:ext uri="{FF2B5EF4-FFF2-40B4-BE49-F238E27FC236}">
                      <a16:creationId xmlns:a16="http://schemas.microsoft.com/office/drawing/2014/main" id="{AB5E25B7-7456-9DC2-119B-1E8AB08FF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88">
                  <a:extLst>
                    <a:ext uri="{FF2B5EF4-FFF2-40B4-BE49-F238E27FC236}">
                      <a16:creationId xmlns:a16="http://schemas.microsoft.com/office/drawing/2014/main" id="{BC6D39C9-8015-8DFE-12B3-A257F92E9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2" name="Group 41">
                  <a:extLst>
                    <a:ext uri="{FF2B5EF4-FFF2-40B4-BE49-F238E27FC236}">
                      <a16:creationId xmlns:a16="http://schemas.microsoft.com/office/drawing/2014/main" id="{EEBDB756-E675-3264-1605-792EC5EF97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3" name="Line 63">
                    <a:extLst>
                      <a:ext uri="{FF2B5EF4-FFF2-40B4-BE49-F238E27FC236}">
                        <a16:creationId xmlns:a16="http://schemas.microsoft.com/office/drawing/2014/main" id="{B6D25B1A-A38E-A36A-ADB3-72B3EDC48B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66">
                    <a:extLst>
                      <a:ext uri="{FF2B5EF4-FFF2-40B4-BE49-F238E27FC236}">
                        <a16:creationId xmlns:a16="http://schemas.microsoft.com/office/drawing/2014/main" id="{68741054-B65A-B4C9-A603-8BB7E0DBC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67">
                    <a:extLst>
                      <a:ext uri="{FF2B5EF4-FFF2-40B4-BE49-F238E27FC236}">
                        <a16:creationId xmlns:a16="http://schemas.microsoft.com/office/drawing/2014/main" id="{53E14090-BB5A-7098-67B5-D824E11748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0">
                    <a:extLst>
                      <a:ext uri="{FF2B5EF4-FFF2-40B4-BE49-F238E27FC236}">
                        <a16:creationId xmlns:a16="http://schemas.microsoft.com/office/drawing/2014/main" id="{94D5DF44-3026-BF68-F105-9F1E0B2BF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3">
                    <a:extLst>
                      <a:ext uri="{FF2B5EF4-FFF2-40B4-BE49-F238E27FC236}">
                        <a16:creationId xmlns:a16="http://schemas.microsoft.com/office/drawing/2014/main" id="{641FADF8-914D-01EC-24B3-F8C2B4F1C9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86">
                    <a:extLst>
                      <a:ext uri="{FF2B5EF4-FFF2-40B4-BE49-F238E27FC236}">
                        <a16:creationId xmlns:a16="http://schemas.microsoft.com/office/drawing/2014/main" id="{B702207E-6A8D-87F1-A598-DA5D2113B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9">
                    <a:extLst>
                      <a:ext uri="{FF2B5EF4-FFF2-40B4-BE49-F238E27FC236}">
                        <a16:creationId xmlns:a16="http://schemas.microsoft.com/office/drawing/2014/main" id="{00222A51-5FA7-B34E-C67A-1AABF1FB7A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 name="Group 13">
                <a:extLst>
                  <a:ext uri="{FF2B5EF4-FFF2-40B4-BE49-F238E27FC236}">
                    <a16:creationId xmlns:a16="http://schemas.microsoft.com/office/drawing/2014/main" id="{CA809619-2671-FE68-269A-B5980838B3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0" name="Group 19">
                  <a:extLst>
                    <a:ext uri="{FF2B5EF4-FFF2-40B4-BE49-F238E27FC236}">
                      <a16:creationId xmlns:a16="http://schemas.microsoft.com/office/drawing/2014/main" id="{AE12CB03-1ECB-CF66-4072-A7385AC921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4" name="Straight Connector 23">
                    <a:extLst>
                      <a:ext uri="{FF2B5EF4-FFF2-40B4-BE49-F238E27FC236}">
                        <a16:creationId xmlns:a16="http://schemas.microsoft.com/office/drawing/2014/main" id="{C48478E3-1E69-D75A-C983-7920AC68D2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78FC6E-4803-3CA9-D31B-401C882F041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Rectangle 30">
                    <a:extLst>
                      <a:ext uri="{FF2B5EF4-FFF2-40B4-BE49-F238E27FC236}">
                        <a16:creationId xmlns:a16="http://schemas.microsoft.com/office/drawing/2014/main" id="{A4819FD3-E864-E8CA-28B0-58C99C2F3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30">
                    <a:extLst>
                      <a:ext uri="{FF2B5EF4-FFF2-40B4-BE49-F238E27FC236}">
                        <a16:creationId xmlns:a16="http://schemas.microsoft.com/office/drawing/2014/main" id="{B884F701-C536-2027-B5C2-79F606FBA4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78D1BFB5-E7EB-C28F-549B-E1995F84DE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2" name="Freeform: Shape 19">
                    <a:extLst>
                      <a:ext uri="{FF2B5EF4-FFF2-40B4-BE49-F238E27FC236}">
                        <a16:creationId xmlns:a16="http://schemas.microsoft.com/office/drawing/2014/main" id="{3844E194-CBF2-65EA-AF17-382B0267DE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3" name="Freeform: Shape 20">
                    <a:extLst>
                      <a:ext uri="{FF2B5EF4-FFF2-40B4-BE49-F238E27FC236}">
                        <a16:creationId xmlns:a16="http://schemas.microsoft.com/office/drawing/2014/main" id="{44DFC31A-C703-5C5C-4193-BE8FF2BFF1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5" name="Group 14">
                <a:extLst>
                  <a:ext uri="{FF2B5EF4-FFF2-40B4-BE49-F238E27FC236}">
                    <a16:creationId xmlns:a16="http://schemas.microsoft.com/office/drawing/2014/main" id="{889628BF-7186-7A75-0876-89F5B4B1C0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 name="Group 15">
                  <a:extLst>
                    <a:ext uri="{FF2B5EF4-FFF2-40B4-BE49-F238E27FC236}">
                      <a16:creationId xmlns:a16="http://schemas.microsoft.com/office/drawing/2014/main" id="{987593C9-FB9C-181D-3CD3-4F54D3970E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 name="Freeform 68">
                    <a:extLst>
                      <a:ext uri="{FF2B5EF4-FFF2-40B4-BE49-F238E27FC236}">
                        <a16:creationId xmlns:a16="http://schemas.microsoft.com/office/drawing/2014/main" id="{F55F6F25-9F5E-91A0-6C43-3C7BF55935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9">
                    <a:extLst>
                      <a:ext uri="{FF2B5EF4-FFF2-40B4-BE49-F238E27FC236}">
                        <a16:creationId xmlns:a16="http://schemas.microsoft.com/office/drawing/2014/main" id="{7A43BDD5-8103-AA66-DF8D-A371C872FE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7" name="Line 70">
                  <a:extLst>
                    <a:ext uri="{FF2B5EF4-FFF2-40B4-BE49-F238E27FC236}">
                      <a16:creationId xmlns:a16="http://schemas.microsoft.com/office/drawing/2014/main" id="{E82D7850-57A5-B65A-F9E4-0D7F712F6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1" name="Straight Connector 90">
            <a:extLst>
              <a:ext uri="{FF2B5EF4-FFF2-40B4-BE49-F238E27FC236}">
                <a16:creationId xmlns:a16="http://schemas.microsoft.com/office/drawing/2014/main" id="{C03296DA-EB8F-5AEB-133C-27E46E8ECD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77288" y="387427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143898"/>
            <a:ext cx="5852160" cy="154533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33291"/>
            <a:ext cx="5852160" cy="3089399"/>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311701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E0DDC6-288F-0396-655B-40FD1F02F48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2F864476-B804-0BD9-FC34-B0C08AFEEED1}"/>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063844-6E4E-2F08-3516-C4D3B9284D7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548640"/>
            <a:ext cx="11064240" cy="576072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48981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Content 1">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24AA4CE4-9F92-EBE7-4432-1CC495C84A5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1BCB7D0-5251-C561-D00E-00DA3123B09B}"/>
              </a:ext>
            </a:extLst>
          </p:cNvPr>
          <p:cNvSpPr>
            <a:spLocks noGrp="1"/>
          </p:cNvSpPr>
          <p:nvPr>
            <p:ph idx="13"/>
          </p:nvPr>
        </p:nvSpPr>
        <p:spPr>
          <a:xfrm>
            <a:off x="5029200" y="2057400"/>
            <a:ext cx="6272784"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057400"/>
            <a:ext cx="4114800" cy="42062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653578" cy="1097280"/>
          </a:xfrm>
        </p:spPr>
        <p:txBody>
          <a:bodyPr/>
          <a:lstStyle/>
          <a:p>
            <a:r>
              <a:rPr lang="en-US"/>
              <a:t>Click to edit Master title style</a:t>
            </a:r>
            <a:endParaRPr lang="en-US" dirty="0"/>
          </a:p>
        </p:txBody>
      </p:sp>
    </p:spTree>
    <p:extLst>
      <p:ext uri="{BB962C8B-B14F-4D97-AF65-F5344CB8AC3E}">
        <p14:creationId xmlns:p14="http://schemas.microsoft.com/office/powerpoint/2010/main" val="3952938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BA6D1CB-88BF-EFC6-CCD1-3B4AB573C705}"/>
              </a:ext>
            </a:extLst>
          </p:cNvPr>
          <p:cNvCxnSpPr>
            <a:cxnSpLocks/>
          </p:cNvCxnSpPr>
          <p:nvPr/>
        </p:nvCxnSpPr>
        <p:spPr>
          <a:xfrm rot="16200000" flipH="1">
            <a:off x="5698569"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Date Placeholder 17">
            <a:extLst>
              <a:ext uri="{FF2B5EF4-FFF2-40B4-BE49-F238E27FC236}">
                <a16:creationId xmlns:a16="http://schemas.microsoft.com/office/drawing/2014/main" id="{A83F8DDF-9CD6-1CF4-186D-16790D936941}"/>
              </a:ext>
            </a:extLst>
          </p:cNvPr>
          <p:cNvSpPr>
            <a:spLocks noGrp="1"/>
          </p:cNvSpPr>
          <p:nvPr>
            <p:ph type="dt" sz="half" idx="14"/>
          </p:nvPr>
        </p:nvSpPr>
        <p:spPr/>
        <p:txBody>
          <a:bodyPr/>
          <a:lstStyle/>
          <a:p>
            <a:r>
              <a:rPr lang="en-US" dirty="0"/>
              <a:t>20XX</a:t>
            </a:r>
          </a:p>
        </p:txBody>
      </p:sp>
      <p:sp>
        <p:nvSpPr>
          <p:cNvPr id="19" name="Footer Placeholder 18">
            <a:extLst>
              <a:ext uri="{FF2B5EF4-FFF2-40B4-BE49-F238E27FC236}">
                <a16:creationId xmlns:a16="http://schemas.microsoft.com/office/drawing/2014/main" id="{B0A1E442-EF65-1E17-5729-A6BC962A249B}"/>
              </a:ext>
            </a:extLst>
          </p:cNvPr>
          <p:cNvSpPr>
            <a:spLocks noGrp="1"/>
          </p:cNvSpPr>
          <p:nvPr>
            <p:ph type="ftr" sz="quarter" idx="15"/>
          </p:nvPr>
        </p:nvSpPr>
        <p:spPr/>
        <p:txBody>
          <a:bodyPr/>
          <a:lstStyle/>
          <a:p>
            <a:r>
              <a:rPr lang="en-US" dirty="0"/>
              <a:t>Sample Footer Text</a:t>
            </a:r>
          </a:p>
        </p:txBody>
      </p:sp>
      <p:sp>
        <p:nvSpPr>
          <p:cNvPr id="20" name="Slide Number Placeholder 19">
            <a:extLst>
              <a:ext uri="{FF2B5EF4-FFF2-40B4-BE49-F238E27FC236}">
                <a16:creationId xmlns:a16="http://schemas.microsoft.com/office/drawing/2014/main" id="{AB0F88FD-8FB0-20ED-A444-CFDC8EE8B07A}"/>
              </a:ext>
            </a:extLst>
          </p:cNvPr>
          <p:cNvSpPr>
            <a:spLocks noGrp="1"/>
          </p:cNvSpPr>
          <p:nvPr>
            <p:ph type="sldNum" sz="quarter" idx="16"/>
          </p:nvPr>
        </p:nvSpPr>
        <p:spPr/>
        <p:txBody>
          <a:bodyPr/>
          <a:lstStyle/>
          <a:p>
            <a:fld id="{CC057153-B650-4DEB-B370-79DDCFDCE934}" type="slidenum">
              <a:rPr lang="en-US" smtClean="0"/>
              <a:pPr/>
              <a:t>‹#›</a:t>
            </a:fld>
            <a:endParaRPr lang="en-US" dirty="0"/>
          </a:p>
        </p:txBody>
      </p:sp>
      <p:sp>
        <p:nvSpPr>
          <p:cNvPr id="4" name="Oval 3">
            <a:extLst>
              <a:ext uri="{FF2B5EF4-FFF2-40B4-BE49-F238E27FC236}">
                <a16:creationId xmlns:a16="http://schemas.microsoft.com/office/drawing/2014/main" id="{FFCFF5C0-9825-57E9-1B05-A0151B8CDFE0}"/>
              </a:ext>
            </a:extLst>
          </p:cNvPr>
          <p:cNvSpPr/>
          <p:nvPr userDrawn="1"/>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C65ED5AA-2345-487C-0581-20B9544B9CE5}"/>
              </a:ext>
            </a:extLst>
          </p:cNvPr>
          <p:cNvGrpSpPr/>
          <p:nvPr userDrawn="1"/>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5204E3A2-EA8E-A93F-C758-9AB42C425CCC}"/>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0A98D6CA-F08C-050B-7DBC-0DD12D239EB9}"/>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69">
                <a:extLst>
                  <a:ext uri="{FF2B5EF4-FFF2-40B4-BE49-F238E27FC236}">
                    <a16:creationId xmlns:a16="http://schemas.microsoft.com/office/drawing/2014/main" id="{C0A2E882-438D-8168-8A7A-79E8F2E897F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Line 70">
                <a:extLst>
                  <a:ext uri="{FF2B5EF4-FFF2-40B4-BE49-F238E27FC236}">
                    <a16:creationId xmlns:a16="http://schemas.microsoft.com/office/drawing/2014/main" id="{ECD7DEE2-A183-06A9-0A2A-0E1737EF75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92DCEECB-E38E-CE3C-195A-CCE650A36B99}"/>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29CB368B-FC86-CF4E-8046-2B835CB73D0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741D373D-58D4-51FC-3905-C7324B66B1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Line 70">
                <a:extLst>
                  <a:ext uri="{FF2B5EF4-FFF2-40B4-BE49-F238E27FC236}">
                    <a16:creationId xmlns:a16="http://schemas.microsoft.com/office/drawing/2014/main" id="{B41C2481-8AC7-F4C6-7C20-CC661D2FC1F1}"/>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583680" y="2199132"/>
            <a:ext cx="4325112" cy="2459736"/>
          </a:xfrm>
        </p:spPr>
        <p:txBody>
          <a:bodyPr anchor="ctr" anchorCtr="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199132"/>
            <a:ext cx="4325112" cy="245973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084064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8761CFCC-60CB-253B-AD6D-9EC1BD8C8130}"/>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38E61F94-9AF3-2A06-6E98-0F1C2086859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6456F75C-0D2D-5CE1-B2F3-31FAA67D0AEA}"/>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BB7E99DB-C241-0C01-308E-CA8815B750F5}"/>
              </a:ext>
              <a:ext uri="{C183D7F6-B498-43B3-948B-1728B52AA6E4}">
                <adec:decorative xmlns:adec="http://schemas.microsoft.com/office/drawing/2017/decorative" val="0"/>
              </a:ext>
            </a:extLst>
          </p:cNvPr>
          <p:cNvCxnSpPr>
            <a:cxnSpLocks/>
          </p:cNvCxnSpPr>
          <p:nvPr/>
        </p:nvCxnSpPr>
        <p:spPr>
          <a:xfrm>
            <a:off x="5180565" y="540000"/>
            <a:ext cx="0" cy="5778000"/>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1651000"/>
            <a:ext cx="4956048" cy="3556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1650492"/>
            <a:ext cx="3813048" cy="355701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489256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F9D7577-84D0-8E65-F175-AA3A5FA9D53A}"/>
              </a:ext>
            </a:extLst>
          </p:cNvPr>
          <p:cNvSpPr>
            <a:spLocks noGrp="1"/>
          </p:cNvSpPr>
          <p:nvPr>
            <p:ph type="dt" sz="half" idx="14"/>
          </p:nvPr>
        </p:nvSpPr>
        <p:spPr/>
        <p:txBody>
          <a:bodyPr/>
          <a:lstStyle/>
          <a:p>
            <a:r>
              <a:rPr lang="en-US" dirty="0"/>
              <a:t>20XX</a:t>
            </a:r>
          </a:p>
        </p:txBody>
      </p:sp>
      <p:sp>
        <p:nvSpPr>
          <p:cNvPr id="7" name="Footer Placeholder 6">
            <a:extLst>
              <a:ext uri="{FF2B5EF4-FFF2-40B4-BE49-F238E27FC236}">
                <a16:creationId xmlns:a16="http://schemas.microsoft.com/office/drawing/2014/main" id="{986F5B01-BF55-2BAF-56B6-E899627F42D2}"/>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0816FB1-9386-19EC-51AC-B9A15BF6631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93ED1E03-CCC3-C651-F12B-D82FFEF34295}"/>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019969"/>
            <a:ext cx="5681662" cy="481806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109588"/>
            <a:ext cx="4251960" cy="4638825"/>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8187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941A79-4BD9-A2CF-F9C6-13404271A92E}"/>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ED3D79FB-B514-6D41-960D-2AFED2C5755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BC479939-236D-71CE-FE51-BFB4BC63128B}"/>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4ED258CD-8D56-A34C-10C5-99A4BC7A0603}"/>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540000"/>
            <a:ext cx="6159500" cy="5778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958670"/>
            <a:ext cx="4251960" cy="4940661"/>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861353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4201033E-3CF1-012B-3D57-0E83BF8A0C18}"/>
              </a:ext>
            </a:extLst>
          </p:cNvPr>
          <p:cNvSpPr>
            <a:spLocks noGrp="1"/>
          </p:cNvSpPr>
          <p:nvPr>
            <p:ph type="dt" sz="half" idx="14"/>
          </p:nvPr>
        </p:nvSpPr>
        <p:spPr/>
        <p:txBody>
          <a:bodyPr/>
          <a:lstStyle/>
          <a:p>
            <a:r>
              <a:rPr lang="en-US" dirty="0"/>
              <a:t>20XX</a:t>
            </a:r>
          </a:p>
        </p:txBody>
      </p:sp>
      <p:sp>
        <p:nvSpPr>
          <p:cNvPr id="13" name="Footer Placeholder 12">
            <a:extLst>
              <a:ext uri="{FF2B5EF4-FFF2-40B4-BE49-F238E27FC236}">
                <a16:creationId xmlns:a16="http://schemas.microsoft.com/office/drawing/2014/main" id="{1BE8DA7A-2CBC-FB81-7447-3E314B07C27C}"/>
              </a:ext>
            </a:extLst>
          </p:cNvPr>
          <p:cNvSpPr>
            <a:spLocks noGrp="1"/>
          </p:cNvSpPr>
          <p:nvPr>
            <p:ph type="ftr" sz="quarter" idx="15"/>
          </p:nvPr>
        </p:nvSpPr>
        <p:spPr/>
        <p:txBody>
          <a:bodyPr/>
          <a:lstStyle/>
          <a:p>
            <a:r>
              <a:rPr lang="en-US" dirty="0"/>
              <a:t>Sample Footer Text</a:t>
            </a:r>
          </a:p>
        </p:txBody>
      </p:sp>
      <p:sp>
        <p:nvSpPr>
          <p:cNvPr id="14" name="Slide Number Placeholder 13">
            <a:extLst>
              <a:ext uri="{FF2B5EF4-FFF2-40B4-BE49-F238E27FC236}">
                <a16:creationId xmlns:a16="http://schemas.microsoft.com/office/drawing/2014/main" id="{7F644DAC-01A3-C6F5-4FC4-6A391EF78F7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0EE82159-04CB-6B36-77D1-CFE83702848C}"/>
              </a:ext>
              <a:ext uri="{C183D7F6-B498-43B3-948B-1728B52AA6E4}">
                <adec:decorative xmlns:adec="http://schemas.microsoft.com/office/drawing/2017/decorative" val="0"/>
              </a:ext>
            </a:extLst>
          </p:cNvPr>
          <p:cNvCxnSpPr>
            <a:cxnSpLocks/>
          </p:cNvCxnSpPr>
          <p:nvPr userDrawn="1"/>
        </p:nvCxnSpPr>
        <p:spPr>
          <a:xfrm>
            <a:off x="4187952"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59392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7F0AA2-65B9-A2D7-CA47-01455F4D7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7899" y="255814"/>
            <a:ext cx="4278085" cy="6346371"/>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1350E950-B4F0-1528-7801-D62516B25059}"/>
              </a:ext>
            </a:extLst>
          </p:cNvPr>
          <p:cNvSpPr>
            <a:spLocks noGrp="1"/>
          </p:cNvSpPr>
          <p:nvPr>
            <p:ph type="dt" sz="half" idx="15"/>
          </p:nvPr>
        </p:nvSpPr>
        <p:spPr>
          <a:xfrm>
            <a:off x="5251084" y="6355080"/>
            <a:ext cx="1350437" cy="457200"/>
          </a:xfrm>
        </p:spPr>
        <p:txBody>
          <a:bodyPr/>
          <a:lstStyle/>
          <a:p>
            <a:r>
              <a:rPr lang="en-US" dirty="0"/>
              <a:t>20XX</a:t>
            </a:r>
          </a:p>
        </p:txBody>
      </p:sp>
      <p:sp>
        <p:nvSpPr>
          <p:cNvPr id="6" name="Footer Placeholder 5">
            <a:extLst>
              <a:ext uri="{FF2B5EF4-FFF2-40B4-BE49-F238E27FC236}">
                <a16:creationId xmlns:a16="http://schemas.microsoft.com/office/drawing/2014/main" id="{F4542BAC-2F9D-47B8-7DD9-6A4CA38FF156}"/>
              </a:ext>
            </a:extLst>
          </p:cNvPr>
          <p:cNvSpPr>
            <a:spLocks noGrp="1"/>
          </p:cNvSpPr>
          <p:nvPr>
            <p:ph type="ftr" sz="quarter" idx="16"/>
          </p:nvPr>
        </p:nvSpPr>
        <p:spPr>
          <a:xfrm>
            <a:off x="6721846" y="6355080"/>
            <a:ext cx="3561439"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564E0DAA-9A85-8007-5B0C-C63F8ECF6F45}"/>
              </a:ext>
            </a:extLst>
          </p:cNvPr>
          <p:cNvSpPr>
            <a:spLocks noGrp="1"/>
          </p:cNvSpPr>
          <p:nvPr>
            <p:ph type="sldNum" sz="quarter" idx="17"/>
          </p:nvPr>
        </p:nvSpPr>
        <p:spPr>
          <a:xfrm>
            <a:off x="10919011" y="6355080"/>
            <a:ext cx="746807"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03520" y="1618488"/>
            <a:ext cx="6400800" cy="448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03519" y="457200"/>
            <a:ext cx="6400800"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131584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68FD0F4-4FB4-9271-2CAA-94C5596F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8115"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80266" y="315687"/>
            <a:ext cx="4096048" cy="619397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ECACFE06-66FE-188C-C142-5832CB6A35D3}"/>
              </a:ext>
            </a:extLst>
          </p:cNvPr>
          <p:cNvSpPr>
            <a:spLocks noGrp="1"/>
          </p:cNvSpPr>
          <p:nvPr>
            <p:ph type="dt" sz="half" idx="15"/>
          </p:nvPr>
        </p:nvSpPr>
        <p:spPr>
          <a:xfrm>
            <a:off x="612648" y="6355080"/>
            <a:ext cx="813816" cy="457200"/>
          </a:xfrm>
        </p:spPr>
        <p:txBody>
          <a:bodyPr/>
          <a:lstStyle/>
          <a:p>
            <a:r>
              <a:rPr lang="en-US" dirty="0"/>
              <a:t>20XX</a:t>
            </a:r>
          </a:p>
        </p:txBody>
      </p:sp>
      <p:sp>
        <p:nvSpPr>
          <p:cNvPr id="5" name="Footer Placeholder 4">
            <a:extLst>
              <a:ext uri="{FF2B5EF4-FFF2-40B4-BE49-F238E27FC236}">
                <a16:creationId xmlns:a16="http://schemas.microsoft.com/office/drawing/2014/main" id="{E937C061-DA9C-F695-2C37-91B103673B57}"/>
              </a:ext>
            </a:extLst>
          </p:cNvPr>
          <p:cNvSpPr>
            <a:spLocks noGrp="1"/>
          </p:cNvSpPr>
          <p:nvPr>
            <p:ph type="ftr" sz="quarter" idx="16"/>
          </p:nvPr>
        </p:nvSpPr>
        <p:spPr>
          <a:xfrm>
            <a:off x="1792287" y="6355080"/>
            <a:ext cx="3950208" cy="457200"/>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F3CD2F8-3F55-131B-B2C4-E82B74347640}"/>
              </a:ext>
            </a:extLst>
          </p:cNvPr>
          <p:cNvSpPr>
            <a:spLocks noGrp="1"/>
          </p:cNvSpPr>
          <p:nvPr>
            <p:ph type="sldNum" sz="quarter" idx="17"/>
          </p:nvPr>
        </p:nvSpPr>
        <p:spPr>
          <a:xfrm>
            <a:off x="5693664" y="6355080"/>
            <a:ext cx="132892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11" y="1828800"/>
            <a:ext cx="630936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11" y="457200"/>
            <a:ext cx="6309360"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46651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1F6EB6-BF49-C9A6-97B0-04FBC8CA1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02336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83029" y="293914"/>
            <a:ext cx="3472542" cy="6346372"/>
          </a:xfrm>
          <a:blipFill>
            <a:blip r:embed="rId2">
              <a:alphaModFix amt="60000"/>
            </a:blip>
            <a:stretch>
              <a:fillRect/>
            </a:stretch>
          </a:blipFill>
        </p:spPr>
        <p:txBody>
          <a:bodyPr/>
          <a:lstStyle/>
          <a:p>
            <a:r>
              <a:rPr lang="en-US" dirty="0"/>
              <a:t>Click icon to add picture</a:t>
            </a:r>
          </a:p>
        </p:txBody>
      </p:sp>
      <p:sp>
        <p:nvSpPr>
          <p:cNvPr id="3" name="Date Placeholder 2">
            <a:extLst>
              <a:ext uri="{FF2B5EF4-FFF2-40B4-BE49-F238E27FC236}">
                <a16:creationId xmlns:a16="http://schemas.microsoft.com/office/drawing/2014/main" id="{031B491C-0C38-AF60-0CE1-6DF8F3BD1131}"/>
              </a:ext>
            </a:extLst>
          </p:cNvPr>
          <p:cNvSpPr>
            <a:spLocks noGrp="1"/>
          </p:cNvSpPr>
          <p:nvPr>
            <p:ph type="dt" sz="half" idx="15"/>
          </p:nvPr>
        </p:nvSpPr>
        <p:spPr>
          <a:xfrm>
            <a:off x="4480556" y="6355080"/>
            <a:ext cx="1007927" cy="457200"/>
          </a:xfrm>
        </p:spPr>
        <p:txBody>
          <a:bodyPr/>
          <a:lstStyle/>
          <a:p>
            <a:r>
              <a:rPr lang="en-US" dirty="0"/>
              <a:t>20XX</a:t>
            </a:r>
          </a:p>
        </p:txBody>
      </p:sp>
      <p:sp>
        <p:nvSpPr>
          <p:cNvPr id="4" name="Footer Placeholder 3">
            <a:extLst>
              <a:ext uri="{FF2B5EF4-FFF2-40B4-BE49-F238E27FC236}">
                <a16:creationId xmlns:a16="http://schemas.microsoft.com/office/drawing/2014/main" id="{3EB7351A-8AFB-3477-2CDF-532AD392DA3A}"/>
              </a:ext>
            </a:extLst>
          </p:cNvPr>
          <p:cNvSpPr>
            <a:spLocks noGrp="1"/>
          </p:cNvSpPr>
          <p:nvPr>
            <p:ph type="ftr" sz="quarter" idx="16"/>
          </p:nvPr>
        </p:nvSpPr>
        <p:spPr>
          <a:xfrm>
            <a:off x="5488484" y="6355080"/>
            <a:ext cx="5169408" cy="45720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47FCC8F5-4F17-C14E-2E45-E42F5103B38D}"/>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2E2F0B12-448D-F22C-AC76-89212035BCC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57200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80559" y="2103120"/>
            <a:ext cx="7185259"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80559" y="548640"/>
            <a:ext cx="7185259" cy="1133856"/>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532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2D4ACAB-F8A8-4D48-2267-05B79149FD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 name="Group 8">
              <a:extLst>
                <a:ext uri="{FF2B5EF4-FFF2-40B4-BE49-F238E27FC236}">
                  <a16:creationId xmlns:a16="http://schemas.microsoft.com/office/drawing/2014/main" id="{8279BD0B-60A9-D1DD-9E49-65CB74D316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320E17F3-D288-7E15-C3D5-872E1C3C36D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A1564520-0A43-07BF-A598-3511E1674A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D642F9-3D48-CD91-A0F8-9E461E94657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A8F5072D-6DFA-6D8C-1908-6DA907D45F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CB4BF53F-8A4B-6CEF-2E62-E5620C9FE4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5B200D10-C15C-F3AF-B0A2-414BCC8657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101">
                  <a:extLst>
                    <a:ext uri="{FF2B5EF4-FFF2-40B4-BE49-F238E27FC236}">
                      <a16:creationId xmlns:a16="http://schemas.microsoft.com/office/drawing/2014/main" id="{86CB3DEE-F32B-D601-7B07-B49738AB77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102">
                  <a:extLst>
                    <a:ext uri="{FF2B5EF4-FFF2-40B4-BE49-F238E27FC236}">
                      <a16:creationId xmlns:a16="http://schemas.microsoft.com/office/drawing/2014/main" id="{8152C998-45C7-CA42-4DB3-64976DD97A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F071EAF9-A586-D7A6-CC2C-09D3AE1030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ADDB901B-65D7-B089-B6C7-A959566B12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11C5248D-C98F-1D5C-9025-80E5CC4E88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F294E533-DB35-FA0C-75A7-4BEDE1E4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A962B92-0778-C53C-DFA5-2649ACD5E0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DC5DE84-575E-AC44-63E5-8EE708B94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657600" y="469052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83B07C71-AFC3-4B42-F041-22EF11C1F2B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51" name="Group 50">
              <a:extLst>
                <a:ext uri="{FF2B5EF4-FFF2-40B4-BE49-F238E27FC236}">
                  <a16:creationId xmlns:a16="http://schemas.microsoft.com/office/drawing/2014/main" id="{BDF1CE82-5D0F-530E-B3CB-FAF3620B5E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7" name="Group 56">
                <a:extLst>
                  <a:ext uri="{FF2B5EF4-FFF2-40B4-BE49-F238E27FC236}">
                    <a16:creationId xmlns:a16="http://schemas.microsoft.com/office/drawing/2014/main" id="{2638DCAC-033B-4CD1-B938-F1F9D254B7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1" name="Straight Connector 60">
                  <a:extLst>
                    <a:ext uri="{FF2B5EF4-FFF2-40B4-BE49-F238E27FC236}">
                      <a16:creationId xmlns:a16="http://schemas.microsoft.com/office/drawing/2014/main" id="{72DCE3D9-B14E-CEA4-DB3A-CD8E93F7A99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D16014-42BA-4B29-745C-6781DB3B4DD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3" name="Rectangle 30">
                  <a:extLst>
                    <a:ext uri="{FF2B5EF4-FFF2-40B4-BE49-F238E27FC236}">
                      <a16:creationId xmlns:a16="http://schemas.microsoft.com/office/drawing/2014/main" id="{536EBB1C-CF9D-8A12-101D-947E868AB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30">
                  <a:extLst>
                    <a:ext uri="{FF2B5EF4-FFF2-40B4-BE49-F238E27FC236}">
                      <a16:creationId xmlns:a16="http://schemas.microsoft.com/office/drawing/2014/main" id="{7E5E57E7-5A79-55BC-F0F1-B6F5ACAEE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5C81C977-8115-5816-E66F-7E0B849FD4F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9" name="Freeform: Shape 116">
                  <a:extLst>
                    <a:ext uri="{FF2B5EF4-FFF2-40B4-BE49-F238E27FC236}">
                      <a16:creationId xmlns:a16="http://schemas.microsoft.com/office/drawing/2014/main" id="{41A0B1B1-8E48-65FD-9C64-5DCC6A3FA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0" name="Freeform: Shape 117">
                  <a:extLst>
                    <a:ext uri="{FF2B5EF4-FFF2-40B4-BE49-F238E27FC236}">
                      <a16:creationId xmlns:a16="http://schemas.microsoft.com/office/drawing/2014/main" id="{BB44FE1B-4F9C-5C4E-6949-63941C1A8D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2" name="Group 51">
              <a:extLst>
                <a:ext uri="{FF2B5EF4-FFF2-40B4-BE49-F238E27FC236}">
                  <a16:creationId xmlns:a16="http://schemas.microsoft.com/office/drawing/2014/main" id="{E6840146-90BC-4C77-6D49-8F1E8AF6875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3" name="Group 52">
                <a:extLst>
                  <a:ext uri="{FF2B5EF4-FFF2-40B4-BE49-F238E27FC236}">
                    <a16:creationId xmlns:a16="http://schemas.microsoft.com/office/drawing/2014/main" id="{38E5F249-811C-ADD6-A33E-C5ACB5F3B9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5" name="Freeform 68">
                  <a:extLst>
                    <a:ext uri="{FF2B5EF4-FFF2-40B4-BE49-F238E27FC236}">
                      <a16:creationId xmlns:a16="http://schemas.microsoft.com/office/drawing/2014/main" id="{4B642DC8-9DF5-22EE-211E-EF4C4D53E6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69">
                  <a:extLst>
                    <a:ext uri="{FF2B5EF4-FFF2-40B4-BE49-F238E27FC236}">
                      <a16:creationId xmlns:a16="http://schemas.microsoft.com/office/drawing/2014/main" id="{75B1942E-DFF7-CB44-9A29-ABD0C32FA2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4" name="Line 70">
                <a:extLst>
                  <a:ext uri="{FF2B5EF4-FFF2-40B4-BE49-F238E27FC236}">
                    <a16:creationId xmlns:a16="http://schemas.microsoft.com/office/drawing/2014/main" id="{950CFC66-DC5A-C4F9-1C85-072090A0341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474720" y="4966272"/>
            <a:ext cx="7375466" cy="1014984"/>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474720" y="854239"/>
            <a:ext cx="7876287" cy="3592629"/>
          </a:xfrm>
        </p:spPr>
        <p:txBody>
          <a:bodyPr anchor="b" anchorCtr="0">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219578019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C9C6E9-9B59-6CB5-CBAA-81921EB86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0186" y="0"/>
            <a:ext cx="406181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7562" y="266700"/>
            <a:ext cx="3525516" cy="632460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F5F5B7C9-DFBD-0D0B-DA25-6C70107F9A63}"/>
              </a:ext>
            </a:extLst>
          </p:cNvPr>
          <p:cNvSpPr>
            <a:spLocks noGrp="1"/>
          </p:cNvSpPr>
          <p:nvPr>
            <p:ph type="dt" sz="half" idx="15"/>
          </p:nvPr>
        </p:nvSpPr>
        <p:spPr/>
        <p:txBody>
          <a:bodyPr/>
          <a:lstStyle/>
          <a:p>
            <a:r>
              <a:rPr lang="en-US" dirty="0"/>
              <a:t>20XX</a:t>
            </a:r>
          </a:p>
        </p:txBody>
      </p:sp>
      <p:sp>
        <p:nvSpPr>
          <p:cNvPr id="6" name="Footer Placeholder 5">
            <a:extLst>
              <a:ext uri="{FF2B5EF4-FFF2-40B4-BE49-F238E27FC236}">
                <a16:creationId xmlns:a16="http://schemas.microsoft.com/office/drawing/2014/main" id="{4B9366FE-6506-3577-B7CC-1B690383E5D0}"/>
              </a:ext>
            </a:extLst>
          </p:cNvPr>
          <p:cNvSpPr>
            <a:spLocks noGrp="1"/>
          </p:cNvSpPr>
          <p:nvPr>
            <p:ph type="ftr" sz="quarter" idx="16"/>
          </p:nvPr>
        </p:nvSpPr>
        <p:spPr>
          <a:xfrm>
            <a:off x="2011680" y="6355080"/>
            <a:ext cx="4242816"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DF93961-7717-5300-E6D4-6F2EFD850BE0}"/>
              </a:ext>
            </a:extLst>
          </p:cNvPr>
          <p:cNvSpPr>
            <a:spLocks noGrp="1"/>
          </p:cNvSpPr>
          <p:nvPr>
            <p:ph type="sldNum" sz="quarter" idx="17"/>
          </p:nvPr>
        </p:nvSpPr>
        <p:spPr>
          <a:xfrm>
            <a:off x="6486145" y="6355080"/>
            <a:ext cx="129235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645920"/>
            <a:ext cx="7040880" cy="4663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3776"/>
            <a:ext cx="7040880" cy="932688"/>
          </a:xfrm>
        </p:spPr>
        <p:txBody>
          <a:bodyPr anchor="b"/>
          <a:lstStyle/>
          <a:p>
            <a:r>
              <a:rPr lang="en-US" dirty="0"/>
              <a:t>Click to edit Master title style</a:t>
            </a:r>
          </a:p>
        </p:txBody>
      </p:sp>
    </p:spTree>
    <p:extLst>
      <p:ext uri="{BB962C8B-B14F-4D97-AF65-F5344CB8AC3E}">
        <p14:creationId xmlns:p14="http://schemas.microsoft.com/office/powerpoint/2010/main" val="21224375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A1BE-4C45-81D4-ABF3-6F790F3AD9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5" y="293098"/>
            <a:ext cx="6139543" cy="627180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C5961B9-C2AC-2803-FD47-AB438BEED8B2}"/>
              </a:ext>
            </a:extLst>
          </p:cNvPr>
          <p:cNvSpPr>
            <a:spLocks noGrp="1"/>
          </p:cNvSpPr>
          <p:nvPr>
            <p:ph type="dt" sz="half" idx="15"/>
          </p:nvPr>
        </p:nvSpPr>
        <p:spPr>
          <a:xfrm>
            <a:off x="7253744" y="6355080"/>
            <a:ext cx="829551" cy="457200"/>
          </a:xfrm>
        </p:spPr>
        <p:txBody>
          <a:bodyPr/>
          <a:lstStyle/>
          <a:p>
            <a:r>
              <a:rPr lang="en-US" dirty="0"/>
              <a:t>20XX</a:t>
            </a:r>
          </a:p>
        </p:txBody>
      </p:sp>
      <p:sp>
        <p:nvSpPr>
          <p:cNvPr id="9" name="Footer Placeholder 8">
            <a:extLst>
              <a:ext uri="{FF2B5EF4-FFF2-40B4-BE49-F238E27FC236}">
                <a16:creationId xmlns:a16="http://schemas.microsoft.com/office/drawing/2014/main" id="{7E570B5D-0A02-5A8F-6565-3C4BEF3D35A5}"/>
              </a:ext>
            </a:extLst>
          </p:cNvPr>
          <p:cNvSpPr>
            <a:spLocks noGrp="1"/>
          </p:cNvSpPr>
          <p:nvPr>
            <p:ph type="ftr" sz="quarter" idx="16"/>
          </p:nvPr>
        </p:nvSpPr>
        <p:spPr>
          <a:xfrm>
            <a:off x="7923162"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29754DA5-C2B1-32FF-272D-B527329263CA}"/>
              </a:ext>
            </a:extLst>
          </p:cNvPr>
          <p:cNvSpPr>
            <a:spLocks noGrp="1"/>
          </p:cNvSpPr>
          <p:nvPr>
            <p:ph type="sldNum" sz="quarter" idx="17"/>
          </p:nvPr>
        </p:nvSpPr>
        <p:spPr>
          <a:xfrm>
            <a:off x="11021567" y="6355080"/>
            <a:ext cx="644251"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94560"/>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4126"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455675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84969-B881-505B-0A1C-4DB2779B6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8049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823856" y="223157"/>
            <a:ext cx="6117771" cy="6411686"/>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CB72A4B-5080-228F-D7D4-8E1C9ED103B3}"/>
              </a:ext>
            </a:extLst>
          </p:cNvPr>
          <p:cNvSpPr>
            <a:spLocks noGrp="1"/>
          </p:cNvSpPr>
          <p:nvPr>
            <p:ph type="dt" sz="half" idx="15"/>
          </p:nvPr>
        </p:nvSpPr>
        <p:spPr>
          <a:xfrm>
            <a:off x="612648" y="6355080"/>
            <a:ext cx="533400" cy="457200"/>
          </a:xfrm>
        </p:spPr>
        <p:txBody>
          <a:bodyPr/>
          <a:lstStyle/>
          <a:p>
            <a:r>
              <a:rPr lang="en-US" dirty="0"/>
              <a:t>20XX</a:t>
            </a:r>
          </a:p>
        </p:txBody>
      </p:sp>
      <p:sp>
        <p:nvSpPr>
          <p:cNvPr id="9" name="Footer Placeholder 8">
            <a:extLst>
              <a:ext uri="{FF2B5EF4-FFF2-40B4-BE49-F238E27FC236}">
                <a16:creationId xmlns:a16="http://schemas.microsoft.com/office/drawing/2014/main" id="{5CC07534-A148-E252-4047-DD88311677FF}"/>
              </a:ext>
            </a:extLst>
          </p:cNvPr>
          <p:cNvSpPr>
            <a:spLocks noGrp="1"/>
          </p:cNvSpPr>
          <p:nvPr>
            <p:ph type="ftr" sz="quarter" idx="16"/>
          </p:nvPr>
        </p:nvSpPr>
        <p:spPr>
          <a:xfrm>
            <a:off x="1281684"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7A32912-5759-1251-BE8C-0FD8C834FDA8}"/>
              </a:ext>
            </a:extLst>
          </p:cNvPr>
          <p:cNvSpPr>
            <a:spLocks noGrp="1"/>
          </p:cNvSpPr>
          <p:nvPr>
            <p:ph type="sldNum" sz="quarter" idx="17"/>
          </p:nvPr>
        </p:nvSpPr>
        <p:spPr>
          <a:xfrm>
            <a:off x="4169665" y="6355080"/>
            <a:ext cx="93971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3061" y="2194560"/>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463908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AB6C3A7-8C5F-8AF8-225B-6C7801436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53294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06829" y="234043"/>
            <a:ext cx="6085114" cy="638991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40C384E9-4DAD-0A23-8382-03C515802C12}"/>
              </a:ext>
            </a:extLst>
          </p:cNvPr>
          <p:cNvSpPr>
            <a:spLocks noGrp="1"/>
          </p:cNvSpPr>
          <p:nvPr>
            <p:ph type="dt" sz="half" idx="15"/>
          </p:nvPr>
        </p:nvSpPr>
        <p:spPr>
          <a:xfrm>
            <a:off x="7094552" y="6355080"/>
            <a:ext cx="624009" cy="457200"/>
          </a:xfrm>
        </p:spPr>
        <p:txBody>
          <a:bodyPr/>
          <a:lstStyle/>
          <a:p>
            <a:r>
              <a:rPr lang="en-US" dirty="0"/>
              <a:t>20XX</a:t>
            </a:r>
          </a:p>
        </p:txBody>
      </p:sp>
      <p:sp>
        <p:nvSpPr>
          <p:cNvPr id="9" name="Footer Placeholder 8">
            <a:extLst>
              <a:ext uri="{FF2B5EF4-FFF2-40B4-BE49-F238E27FC236}">
                <a16:creationId xmlns:a16="http://schemas.microsoft.com/office/drawing/2014/main" id="{7D87FD27-47D3-C204-BA84-0FCB12695DD6}"/>
              </a:ext>
            </a:extLst>
          </p:cNvPr>
          <p:cNvSpPr>
            <a:spLocks noGrp="1"/>
          </p:cNvSpPr>
          <p:nvPr>
            <p:ph type="ftr" sz="quarter" idx="16"/>
          </p:nvPr>
        </p:nvSpPr>
        <p:spPr>
          <a:xfrm>
            <a:off x="7718562" y="6355080"/>
            <a:ext cx="3274918"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67DDD9B2-CB58-7BA3-CD4C-F2D46308550A}"/>
              </a:ext>
            </a:extLst>
          </p:cNvPr>
          <p:cNvSpPr>
            <a:spLocks noGrp="1"/>
          </p:cNvSpPr>
          <p:nvPr>
            <p:ph type="sldNum" sz="quarter" idx="17"/>
          </p:nvPr>
        </p:nvSpPr>
        <p:spPr>
          <a:xfrm>
            <a:off x="11253215" y="6355080"/>
            <a:ext cx="412603"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9721" y="1417320"/>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919078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90C267-E8BA-E190-801F-01F6D90AE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7720" y="0"/>
            <a:ext cx="627428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275831" y="320040"/>
            <a:ext cx="5578711" cy="623316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0F16F48E-6F58-BBD9-F92F-F41CFDC5C4E0}"/>
              </a:ext>
            </a:extLst>
          </p:cNvPr>
          <p:cNvSpPr>
            <a:spLocks noGrp="1"/>
          </p:cNvSpPr>
          <p:nvPr>
            <p:ph type="dt" sz="half" idx="15"/>
          </p:nvPr>
        </p:nvSpPr>
        <p:spPr>
          <a:xfrm>
            <a:off x="612648" y="6355080"/>
            <a:ext cx="472440" cy="457200"/>
          </a:xfrm>
        </p:spPr>
        <p:txBody>
          <a:bodyPr/>
          <a:lstStyle/>
          <a:p>
            <a:r>
              <a:rPr lang="en-US" dirty="0"/>
              <a:t>20XX</a:t>
            </a:r>
          </a:p>
        </p:txBody>
      </p:sp>
      <p:sp>
        <p:nvSpPr>
          <p:cNvPr id="9" name="Footer Placeholder 8">
            <a:extLst>
              <a:ext uri="{FF2B5EF4-FFF2-40B4-BE49-F238E27FC236}">
                <a16:creationId xmlns:a16="http://schemas.microsoft.com/office/drawing/2014/main" id="{65478CC8-5305-BEF9-226E-178D470B9C7E}"/>
              </a:ext>
            </a:extLst>
          </p:cNvPr>
          <p:cNvSpPr>
            <a:spLocks noGrp="1"/>
          </p:cNvSpPr>
          <p:nvPr>
            <p:ph type="ftr" sz="quarter" idx="16"/>
          </p:nvPr>
        </p:nvSpPr>
        <p:spPr>
          <a:xfrm>
            <a:off x="1466864" y="6355080"/>
            <a:ext cx="3137889"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38D3C94C-1FF1-CAA0-7963-B4DAEBB80E76}"/>
              </a:ext>
            </a:extLst>
          </p:cNvPr>
          <p:cNvSpPr>
            <a:spLocks noGrp="1"/>
          </p:cNvSpPr>
          <p:nvPr>
            <p:ph type="sldNum" sz="quarter" idx="17"/>
          </p:nvPr>
        </p:nvSpPr>
        <p:spPr>
          <a:xfrm>
            <a:off x="4681729" y="6355080"/>
            <a:ext cx="890016"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17320"/>
            <a:ext cx="4846320" cy="4937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846320"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1655384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ED7B93-A65D-2707-91B8-A1150C7C3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58414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4" y="283029"/>
            <a:ext cx="7064829" cy="6302828"/>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B97C2C01-4B2B-2A7F-7F58-2CD830D12147}"/>
              </a:ext>
            </a:extLst>
          </p:cNvPr>
          <p:cNvSpPr>
            <a:spLocks noGrp="1"/>
          </p:cNvSpPr>
          <p:nvPr>
            <p:ph type="dt" sz="half" idx="15"/>
          </p:nvPr>
        </p:nvSpPr>
        <p:spPr>
          <a:xfrm>
            <a:off x="8041344" y="6355080"/>
            <a:ext cx="493054" cy="457200"/>
          </a:xfrm>
        </p:spPr>
        <p:txBody>
          <a:bodyPr/>
          <a:lstStyle/>
          <a:p>
            <a:r>
              <a:rPr lang="en-US" dirty="0"/>
              <a:t>20XX</a:t>
            </a:r>
          </a:p>
        </p:txBody>
      </p:sp>
      <p:sp>
        <p:nvSpPr>
          <p:cNvPr id="6" name="Footer Placeholder 5">
            <a:extLst>
              <a:ext uri="{FF2B5EF4-FFF2-40B4-BE49-F238E27FC236}">
                <a16:creationId xmlns:a16="http://schemas.microsoft.com/office/drawing/2014/main" id="{05E917B9-F73E-CD11-59A3-BD816DFAE2E7}"/>
              </a:ext>
            </a:extLst>
          </p:cNvPr>
          <p:cNvSpPr>
            <a:spLocks noGrp="1"/>
          </p:cNvSpPr>
          <p:nvPr>
            <p:ph type="ftr" sz="quarter" idx="16"/>
          </p:nvPr>
        </p:nvSpPr>
        <p:spPr>
          <a:xfrm>
            <a:off x="8406385" y="6355080"/>
            <a:ext cx="2682238"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A194A8F-F439-5C4F-E261-4D0645BD5B2C}"/>
              </a:ext>
            </a:extLst>
          </p:cNvPr>
          <p:cNvSpPr>
            <a:spLocks noGrp="1"/>
          </p:cNvSpPr>
          <p:nvPr>
            <p:ph type="sldNum" sz="quarter" idx="17"/>
          </p:nvPr>
        </p:nvSpPr>
        <p:spPr>
          <a:xfrm>
            <a:off x="11116431" y="6355080"/>
            <a:ext cx="44917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046720" y="2212975"/>
            <a:ext cx="3401568" cy="4136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4672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75990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20DB8C-92F1-7962-0FA5-B67E37C61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1780" y="0"/>
            <a:ext cx="743022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985323" y="227784"/>
            <a:ext cx="6988963" cy="6402431"/>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8C0BA12E-DFA3-A99A-8239-37C95D4401E7}"/>
              </a:ext>
            </a:extLst>
          </p:cNvPr>
          <p:cNvSpPr>
            <a:spLocks noGrp="1"/>
          </p:cNvSpPr>
          <p:nvPr>
            <p:ph type="dt" sz="half" idx="15"/>
          </p:nvPr>
        </p:nvSpPr>
        <p:spPr>
          <a:xfrm>
            <a:off x="457200" y="6355080"/>
            <a:ext cx="723900" cy="457200"/>
          </a:xfrm>
        </p:spPr>
        <p:txBody>
          <a:bodyPr/>
          <a:lstStyle/>
          <a:p>
            <a:r>
              <a:rPr lang="en-US" dirty="0"/>
              <a:t>20XX</a:t>
            </a:r>
          </a:p>
        </p:txBody>
      </p:sp>
      <p:sp>
        <p:nvSpPr>
          <p:cNvPr id="9" name="Footer Placeholder 8">
            <a:extLst>
              <a:ext uri="{FF2B5EF4-FFF2-40B4-BE49-F238E27FC236}">
                <a16:creationId xmlns:a16="http://schemas.microsoft.com/office/drawing/2014/main" id="{0D61AEDB-9E6A-FD5E-58CE-60D0B3040D0F}"/>
              </a:ext>
            </a:extLst>
          </p:cNvPr>
          <p:cNvSpPr>
            <a:spLocks noGrp="1"/>
          </p:cNvSpPr>
          <p:nvPr>
            <p:ph type="ftr" sz="quarter" idx="16"/>
          </p:nvPr>
        </p:nvSpPr>
        <p:spPr>
          <a:xfrm>
            <a:off x="852678" y="6355080"/>
            <a:ext cx="2610612"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45C9293-1760-472A-3096-0A503C739B6A}"/>
              </a:ext>
            </a:extLst>
          </p:cNvPr>
          <p:cNvSpPr>
            <a:spLocks noGrp="1"/>
          </p:cNvSpPr>
          <p:nvPr>
            <p:ph type="sldNum" sz="quarter" idx="17"/>
          </p:nvPr>
        </p:nvSpPr>
        <p:spPr>
          <a:xfrm>
            <a:off x="3231809" y="6355080"/>
            <a:ext cx="73075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61772" y="2212975"/>
            <a:ext cx="3392424"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7021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DC861-26EE-9DC8-3A76-A88660182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78136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28600" y="197248"/>
            <a:ext cx="7315200" cy="6443037"/>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DE03E8A-A8C1-F5A4-7DE7-35377AE353C9}"/>
              </a:ext>
            </a:extLst>
          </p:cNvPr>
          <p:cNvSpPr>
            <a:spLocks noGrp="1"/>
          </p:cNvSpPr>
          <p:nvPr>
            <p:ph type="dt" sz="half" idx="15"/>
          </p:nvPr>
        </p:nvSpPr>
        <p:spPr>
          <a:xfrm>
            <a:off x="8229600" y="6355080"/>
            <a:ext cx="560832" cy="457200"/>
          </a:xfrm>
        </p:spPr>
        <p:txBody>
          <a:bodyPr/>
          <a:lstStyle/>
          <a:p>
            <a:r>
              <a:rPr lang="en-US" dirty="0"/>
              <a:t>20XX</a:t>
            </a:r>
          </a:p>
        </p:txBody>
      </p:sp>
      <p:sp>
        <p:nvSpPr>
          <p:cNvPr id="9" name="Footer Placeholder 8">
            <a:extLst>
              <a:ext uri="{FF2B5EF4-FFF2-40B4-BE49-F238E27FC236}">
                <a16:creationId xmlns:a16="http://schemas.microsoft.com/office/drawing/2014/main" id="{F36043D8-E3E5-117E-171A-3645895FA26C}"/>
              </a:ext>
            </a:extLst>
          </p:cNvPr>
          <p:cNvSpPr>
            <a:spLocks noGrp="1"/>
          </p:cNvSpPr>
          <p:nvPr>
            <p:ph type="ftr" sz="quarter" idx="16"/>
          </p:nvPr>
        </p:nvSpPr>
        <p:spPr>
          <a:xfrm>
            <a:off x="8738005" y="6355080"/>
            <a:ext cx="2457910"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E996F445-A748-8695-BAC9-F901D24E7A3C}"/>
              </a:ext>
            </a:extLst>
          </p:cNvPr>
          <p:cNvSpPr>
            <a:spLocks noGrp="1"/>
          </p:cNvSpPr>
          <p:nvPr>
            <p:ph type="sldNum" sz="quarter" idx="17"/>
          </p:nvPr>
        </p:nvSpPr>
        <p:spPr>
          <a:xfrm>
            <a:off x="11262511" y="6355080"/>
            <a:ext cx="40330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229600" y="3154680"/>
            <a:ext cx="3474720" cy="2953512"/>
          </a:xfrm>
        </p:spPr>
        <p:txBody>
          <a:bodyPr>
            <a:normAutofit/>
          </a:bodyPr>
          <a:lstStyle>
            <a:lvl1pPr marL="0" indent="0">
              <a:buNone/>
              <a:defRPr sz="1800"/>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29600" y="1078992"/>
            <a:ext cx="3474720" cy="1942773"/>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019468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8E12A8-D845-3730-8730-284152459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4635132"/>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0370" y="248574"/>
            <a:ext cx="11702143" cy="4105712"/>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6BF2C789-63A5-AA69-4804-B6A20DB098DC}"/>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AA83353E-FED2-E191-2E18-31DC9539FFE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345C4C0-C527-3BBE-9E69-7A5CEFDC31CB}"/>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12" name="Straight Connector 11">
            <a:extLst>
              <a:ext uri="{FF2B5EF4-FFF2-40B4-BE49-F238E27FC236}">
                <a16:creationId xmlns:a16="http://schemas.microsoft.com/office/drawing/2014/main" id="{FB5F7866-C7E1-1D4D-BE75-7B3D07470E11}"/>
              </a:ext>
            </a:extLst>
          </p:cNvPr>
          <p:cNvCxnSpPr>
            <a:cxnSpLocks/>
          </p:cNvCxnSpPr>
          <p:nvPr/>
        </p:nvCxnSpPr>
        <p:spPr>
          <a:xfrm rot="16200000" flipH="1">
            <a:off x="4503168" y="5707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370320" cy="1390330"/>
          </a:xfrm>
        </p:spPr>
        <p:txBody>
          <a:bodyPr>
            <a:noAutofit/>
          </a:bodyPr>
          <a:lstStyle>
            <a:lvl1pPr marL="0" indent="0">
              <a:buFont typeface="Arial" panose="020B0604020202020204" pitchFamily="34" charset="0"/>
              <a:buNone/>
              <a:defRPr sz="1800"/>
            </a:lvl1pPr>
            <a:lvl2pPr marL="228600" indent="0">
              <a:buFont typeface="Arial" panose="020B0604020202020204" pitchFamily="34" charset="0"/>
              <a:buNone/>
              <a:defRPr sz="1800"/>
            </a:lvl2pPr>
            <a:lvl3pPr marL="457200" indent="0">
              <a:buFont typeface="Arial" panose="020B0604020202020204" pitchFamily="34" charset="0"/>
              <a:buNone/>
              <a:defRPr sz="1800"/>
            </a:lvl3pPr>
            <a:lvl4pPr marL="685800" indent="0">
              <a:buFont typeface="Arial" panose="020B0604020202020204" pitchFamily="34" charset="0"/>
              <a:buNone/>
              <a:defRPr sz="1800"/>
            </a:lvl4pPr>
            <a:lvl5pPr marL="914400" indent="0">
              <a:buFont typeface="Arial" panose="020B0604020202020204" pitchFamily="34" charse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12267"/>
            <a:ext cx="3739896" cy="1390330"/>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189941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7897020-BCF8-DB10-5007-FCB38B650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77827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45720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3/21/2025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9" name="Straight Connector 8">
            <a:extLst>
              <a:ext uri="{FF2B5EF4-FFF2-40B4-BE49-F238E27FC236}">
                <a16:creationId xmlns:a16="http://schemas.microsoft.com/office/drawing/2014/main" id="{EFF8C7A0-4963-CA94-185C-D49CCE2FEC99}"/>
              </a:ext>
            </a:extLst>
          </p:cNvPr>
          <p:cNvCxnSpPr>
            <a:cxnSpLocks/>
          </p:cNvCxnSpPr>
          <p:nvPr userDrawn="1"/>
        </p:nvCxnSpPr>
        <p:spPr>
          <a:xfrm rot="16200000" flipH="1">
            <a:off x="3417318" y="51740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4162318"/>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156615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F2EA6EE-583B-9CB1-ED38-C8C155E0E28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5" name="Group 4">
              <a:extLst>
                <a:ext uri="{FF2B5EF4-FFF2-40B4-BE49-F238E27FC236}">
                  <a16:creationId xmlns:a16="http://schemas.microsoft.com/office/drawing/2014/main" id="{24D2A0AA-2FC3-2E73-2AD8-EE703CB19D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09" name="Freeform 64">
                <a:extLst>
                  <a:ext uri="{FF2B5EF4-FFF2-40B4-BE49-F238E27FC236}">
                    <a16:creationId xmlns:a16="http://schemas.microsoft.com/office/drawing/2014/main" id="{4331904F-F6B2-F60E-62DD-98E499329F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1">
                <a:extLst>
                  <a:ext uri="{FF2B5EF4-FFF2-40B4-BE49-F238E27FC236}">
                    <a16:creationId xmlns:a16="http://schemas.microsoft.com/office/drawing/2014/main" id="{CA31659A-9E79-2F24-79B3-10DC666EAD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61">
                <a:extLst>
                  <a:ext uri="{FF2B5EF4-FFF2-40B4-BE49-F238E27FC236}">
                    <a16:creationId xmlns:a16="http://schemas.microsoft.com/office/drawing/2014/main" id="{A3C27673-9CDE-753E-28D3-C15171A4BD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78">
                <a:extLst>
                  <a:ext uri="{FF2B5EF4-FFF2-40B4-BE49-F238E27FC236}">
                    <a16:creationId xmlns:a16="http://schemas.microsoft.com/office/drawing/2014/main" id="{6B120809-D1AA-FF6F-BB07-2D898730A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84">
                <a:extLst>
                  <a:ext uri="{FF2B5EF4-FFF2-40B4-BE49-F238E27FC236}">
                    <a16:creationId xmlns:a16="http://schemas.microsoft.com/office/drawing/2014/main" id="{C74C572C-D182-8024-74C7-A3DCCFCA70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87">
                <a:extLst>
                  <a:ext uri="{FF2B5EF4-FFF2-40B4-BE49-F238E27FC236}">
                    <a16:creationId xmlns:a16="http://schemas.microsoft.com/office/drawing/2014/main" id="{E49BABEE-ADFA-6C29-DC65-86B3432BF1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0">
                <a:extLst>
                  <a:ext uri="{FF2B5EF4-FFF2-40B4-BE49-F238E27FC236}">
                    <a16:creationId xmlns:a16="http://schemas.microsoft.com/office/drawing/2014/main" id="{D8862DC5-C8D1-ABBC-9A31-02EA600B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59">
                <a:extLst>
                  <a:ext uri="{FF2B5EF4-FFF2-40B4-BE49-F238E27FC236}">
                    <a16:creationId xmlns:a16="http://schemas.microsoft.com/office/drawing/2014/main" id="{76C1BBB5-9D90-97BE-5762-6532F9A65C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62">
                <a:extLst>
                  <a:ext uri="{FF2B5EF4-FFF2-40B4-BE49-F238E27FC236}">
                    <a16:creationId xmlns:a16="http://schemas.microsoft.com/office/drawing/2014/main" id="{D12D760B-A163-4768-6ACB-7592FD80E3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65">
                <a:extLst>
                  <a:ext uri="{FF2B5EF4-FFF2-40B4-BE49-F238E27FC236}">
                    <a16:creationId xmlns:a16="http://schemas.microsoft.com/office/drawing/2014/main" id="{1443DC88-3D62-DE22-9118-C4AF66276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79">
                <a:extLst>
                  <a:ext uri="{FF2B5EF4-FFF2-40B4-BE49-F238E27FC236}">
                    <a16:creationId xmlns:a16="http://schemas.microsoft.com/office/drawing/2014/main" id="{84BEFE0C-3E59-AC68-A178-5B0FAA9650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0" name="Freeform 82">
                <a:extLst>
                  <a:ext uri="{FF2B5EF4-FFF2-40B4-BE49-F238E27FC236}">
                    <a16:creationId xmlns:a16="http://schemas.microsoft.com/office/drawing/2014/main" id="{43738054-ECB0-225A-2EE4-AB6FF92D83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1" name="Freeform 85">
                <a:extLst>
                  <a:ext uri="{FF2B5EF4-FFF2-40B4-BE49-F238E27FC236}">
                    <a16:creationId xmlns:a16="http://schemas.microsoft.com/office/drawing/2014/main" id="{0064E701-83A2-9FAE-C5F0-B05384CB42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2" name="Freeform 88">
                <a:extLst>
                  <a:ext uri="{FF2B5EF4-FFF2-40B4-BE49-F238E27FC236}">
                    <a16:creationId xmlns:a16="http://schemas.microsoft.com/office/drawing/2014/main" id="{CEDC6506-A8B7-9564-6DD6-6BFF0CD1B4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3" name="Group 122">
                <a:extLst>
                  <a:ext uri="{FF2B5EF4-FFF2-40B4-BE49-F238E27FC236}">
                    <a16:creationId xmlns:a16="http://schemas.microsoft.com/office/drawing/2014/main" id="{6D7969DC-C326-3F5B-7135-66C6127097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7A26AD15-46BA-A950-71C7-77B5A9462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66">
                  <a:extLst>
                    <a:ext uri="{FF2B5EF4-FFF2-40B4-BE49-F238E27FC236}">
                      <a16:creationId xmlns:a16="http://schemas.microsoft.com/office/drawing/2014/main" id="{67AD311D-CAA4-01BD-DCB1-F3E520637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67">
                  <a:extLst>
                    <a:ext uri="{FF2B5EF4-FFF2-40B4-BE49-F238E27FC236}">
                      <a16:creationId xmlns:a16="http://schemas.microsoft.com/office/drawing/2014/main" id="{F0FA478C-34ED-B03C-460E-7635C31B4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0">
                  <a:extLst>
                    <a:ext uri="{FF2B5EF4-FFF2-40B4-BE49-F238E27FC236}">
                      <a16:creationId xmlns:a16="http://schemas.microsoft.com/office/drawing/2014/main" id="{E4906E5C-7CBA-0F2A-C536-8ADE7227F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8" name="Line 83">
                  <a:extLst>
                    <a:ext uri="{FF2B5EF4-FFF2-40B4-BE49-F238E27FC236}">
                      <a16:creationId xmlns:a16="http://schemas.microsoft.com/office/drawing/2014/main" id="{C97D58EA-A981-B3E4-301C-BF8AC2EAFE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9" name="Line 86">
                  <a:extLst>
                    <a:ext uri="{FF2B5EF4-FFF2-40B4-BE49-F238E27FC236}">
                      <a16:creationId xmlns:a16="http://schemas.microsoft.com/office/drawing/2014/main" id="{08DBCA62-D06F-EDEF-06A1-75C9F3A10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0" name="Line 89">
                  <a:extLst>
                    <a:ext uri="{FF2B5EF4-FFF2-40B4-BE49-F238E27FC236}">
                      <a16:creationId xmlns:a16="http://schemas.microsoft.com/office/drawing/2014/main" id="{06032994-E77B-11A6-A7DB-F0C078DF03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8B14A183-6F74-E90F-31AE-B35BA19C69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01" name="Group 100">
                <a:extLst>
                  <a:ext uri="{FF2B5EF4-FFF2-40B4-BE49-F238E27FC236}">
                    <a16:creationId xmlns:a16="http://schemas.microsoft.com/office/drawing/2014/main" id="{0BF97D4E-D91C-5FC3-5E31-D46860BA94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5" name="Straight Connector 104">
                  <a:extLst>
                    <a:ext uri="{FF2B5EF4-FFF2-40B4-BE49-F238E27FC236}">
                      <a16:creationId xmlns:a16="http://schemas.microsoft.com/office/drawing/2014/main" id="{D1FC6DBA-D4EB-D839-0D43-8CC49516547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65380AC-A9ED-77C8-87CB-EC7EDC77373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7" name="Rectangle 30">
                  <a:extLst>
                    <a:ext uri="{FF2B5EF4-FFF2-40B4-BE49-F238E27FC236}">
                      <a16:creationId xmlns:a16="http://schemas.microsoft.com/office/drawing/2014/main" id="{4A057B86-28DB-459D-CB0E-17A8D2353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30">
                  <a:extLst>
                    <a:ext uri="{FF2B5EF4-FFF2-40B4-BE49-F238E27FC236}">
                      <a16:creationId xmlns:a16="http://schemas.microsoft.com/office/drawing/2014/main" id="{B88AD41D-07C8-86F5-7BF5-94C790D160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a:extLst>
                  <a:ext uri="{FF2B5EF4-FFF2-40B4-BE49-F238E27FC236}">
                    <a16:creationId xmlns:a16="http://schemas.microsoft.com/office/drawing/2014/main" id="{77FD4F43-427D-12C8-0E17-3840E97A338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3" name="Freeform: Shape 31">
                  <a:extLst>
                    <a:ext uri="{FF2B5EF4-FFF2-40B4-BE49-F238E27FC236}">
                      <a16:creationId xmlns:a16="http://schemas.microsoft.com/office/drawing/2014/main" id="{52C20785-7856-8DC3-B634-39856BBC7E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4" name="Freeform: Shape 32">
                  <a:extLst>
                    <a:ext uri="{FF2B5EF4-FFF2-40B4-BE49-F238E27FC236}">
                      <a16:creationId xmlns:a16="http://schemas.microsoft.com/office/drawing/2014/main" id="{81440AE1-2191-A55D-E304-5C4E7A6FD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 name="Group 6">
              <a:extLst>
                <a:ext uri="{FF2B5EF4-FFF2-40B4-BE49-F238E27FC236}">
                  <a16:creationId xmlns:a16="http://schemas.microsoft.com/office/drawing/2014/main" id="{65A6EDC0-7A42-50B6-0B6A-FC6B5CCF89F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8" name="Group 7">
                <a:extLst>
                  <a:ext uri="{FF2B5EF4-FFF2-40B4-BE49-F238E27FC236}">
                    <a16:creationId xmlns:a16="http://schemas.microsoft.com/office/drawing/2014/main" id="{3B5DB4F3-2A6D-D89F-2C1B-AAC2545353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3" name="Freeform 68">
                  <a:extLst>
                    <a:ext uri="{FF2B5EF4-FFF2-40B4-BE49-F238E27FC236}">
                      <a16:creationId xmlns:a16="http://schemas.microsoft.com/office/drawing/2014/main" id="{9DE85A21-2E89-D47D-6084-5F3E42D26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E5CC6B9E-961A-8F0A-4B21-3EDC567B7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Line 70">
                  <a:extLst>
                    <a:ext uri="{FF2B5EF4-FFF2-40B4-BE49-F238E27FC236}">
                      <a16:creationId xmlns:a16="http://schemas.microsoft.com/office/drawing/2014/main" id="{4D8CDF78-7A5A-8540-8D00-07C8963EB7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a:extLst>
                  <a:ext uri="{FF2B5EF4-FFF2-40B4-BE49-F238E27FC236}">
                    <a16:creationId xmlns:a16="http://schemas.microsoft.com/office/drawing/2014/main" id="{1F4A7F54-1649-09B5-B530-1E870B6A85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 name="Freeform 68">
                  <a:extLst>
                    <a:ext uri="{FF2B5EF4-FFF2-40B4-BE49-F238E27FC236}">
                      <a16:creationId xmlns:a16="http://schemas.microsoft.com/office/drawing/2014/main" id="{830610D3-1CEE-5BD2-6DA8-CCF29709AD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019674EC-148D-A2DB-6D76-682679AEC6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9359613E-31DC-1391-7C73-C028F5EDD3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31" name="Group 130">
            <a:extLst>
              <a:ext uri="{FF2B5EF4-FFF2-40B4-BE49-F238E27FC236}">
                <a16:creationId xmlns:a16="http://schemas.microsoft.com/office/drawing/2014/main" id="{3946478E-FC4D-66E4-1926-E74FB0809178}"/>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132" name="Group 131">
              <a:extLst>
                <a:ext uri="{FF2B5EF4-FFF2-40B4-BE49-F238E27FC236}">
                  <a16:creationId xmlns:a16="http://schemas.microsoft.com/office/drawing/2014/main" id="{1D60F00F-314A-856A-E9D9-6067684C27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51" name="Freeform 64">
                <a:extLst>
                  <a:ext uri="{FF2B5EF4-FFF2-40B4-BE49-F238E27FC236}">
                    <a16:creationId xmlns:a16="http://schemas.microsoft.com/office/drawing/2014/main" id="{EEFB2243-A614-B80C-B955-D0D5FFDA7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1">
                <a:extLst>
                  <a:ext uri="{FF2B5EF4-FFF2-40B4-BE49-F238E27FC236}">
                    <a16:creationId xmlns:a16="http://schemas.microsoft.com/office/drawing/2014/main" id="{096B6BFF-3AC9-463C-CC65-558294EE22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1">
                <a:extLst>
                  <a:ext uri="{FF2B5EF4-FFF2-40B4-BE49-F238E27FC236}">
                    <a16:creationId xmlns:a16="http://schemas.microsoft.com/office/drawing/2014/main" id="{F5BCA2A8-B3F7-5696-8D09-8B8FF70570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8">
                <a:extLst>
                  <a:ext uri="{FF2B5EF4-FFF2-40B4-BE49-F238E27FC236}">
                    <a16:creationId xmlns:a16="http://schemas.microsoft.com/office/drawing/2014/main" id="{996156F6-87AD-1B4A-A47F-B0F0F8C1C4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4">
                <a:extLst>
                  <a:ext uri="{FF2B5EF4-FFF2-40B4-BE49-F238E27FC236}">
                    <a16:creationId xmlns:a16="http://schemas.microsoft.com/office/drawing/2014/main" id="{C44246DF-9D6A-125B-85A6-8DEE4C19E2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7">
                <a:extLst>
                  <a:ext uri="{FF2B5EF4-FFF2-40B4-BE49-F238E27FC236}">
                    <a16:creationId xmlns:a16="http://schemas.microsoft.com/office/drawing/2014/main" id="{3F161EC5-D40C-68DF-7A82-85AC0B2EA3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60">
                <a:extLst>
                  <a:ext uri="{FF2B5EF4-FFF2-40B4-BE49-F238E27FC236}">
                    <a16:creationId xmlns:a16="http://schemas.microsoft.com/office/drawing/2014/main" id="{E829B76D-EE03-4045-0413-F2DDF6E458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59">
                <a:extLst>
                  <a:ext uri="{FF2B5EF4-FFF2-40B4-BE49-F238E27FC236}">
                    <a16:creationId xmlns:a16="http://schemas.microsoft.com/office/drawing/2014/main" id="{4110166E-2491-A655-6879-2C149957A4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2">
                <a:extLst>
                  <a:ext uri="{FF2B5EF4-FFF2-40B4-BE49-F238E27FC236}">
                    <a16:creationId xmlns:a16="http://schemas.microsoft.com/office/drawing/2014/main" id="{797E181A-2633-1987-A6A6-9F4FF73C0C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65">
                <a:extLst>
                  <a:ext uri="{FF2B5EF4-FFF2-40B4-BE49-F238E27FC236}">
                    <a16:creationId xmlns:a16="http://schemas.microsoft.com/office/drawing/2014/main" id="{DE4F1B65-F266-5FC5-01C7-95E6AEB897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1" name="Freeform 79">
                <a:extLst>
                  <a:ext uri="{FF2B5EF4-FFF2-40B4-BE49-F238E27FC236}">
                    <a16:creationId xmlns:a16="http://schemas.microsoft.com/office/drawing/2014/main" id="{E6756D0B-82C1-03ED-8CBE-BC5C6C69CA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2" name="Freeform 82">
                <a:extLst>
                  <a:ext uri="{FF2B5EF4-FFF2-40B4-BE49-F238E27FC236}">
                    <a16:creationId xmlns:a16="http://schemas.microsoft.com/office/drawing/2014/main" id="{EFE48CE2-1346-3D9A-94B4-F5163CFE0F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3" name="Freeform 85">
                <a:extLst>
                  <a:ext uri="{FF2B5EF4-FFF2-40B4-BE49-F238E27FC236}">
                    <a16:creationId xmlns:a16="http://schemas.microsoft.com/office/drawing/2014/main" id="{50EBE132-F118-4795-6DAB-BB5124CFD1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88">
                <a:extLst>
                  <a:ext uri="{FF2B5EF4-FFF2-40B4-BE49-F238E27FC236}">
                    <a16:creationId xmlns:a16="http://schemas.microsoft.com/office/drawing/2014/main" id="{4116EA0C-6286-94AB-D7B1-E70EBCE7D5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5" name="Group 164">
                <a:extLst>
                  <a:ext uri="{FF2B5EF4-FFF2-40B4-BE49-F238E27FC236}">
                    <a16:creationId xmlns:a16="http://schemas.microsoft.com/office/drawing/2014/main" id="{DB68DB1A-8688-C1F9-D548-F4B2C4EF2C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6" name="Line 63">
                  <a:extLst>
                    <a:ext uri="{FF2B5EF4-FFF2-40B4-BE49-F238E27FC236}">
                      <a16:creationId xmlns:a16="http://schemas.microsoft.com/office/drawing/2014/main" id="{844587EA-6D48-3080-73F2-4D0BD8B3EA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66">
                  <a:extLst>
                    <a:ext uri="{FF2B5EF4-FFF2-40B4-BE49-F238E27FC236}">
                      <a16:creationId xmlns:a16="http://schemas.microsoft.com/office/drawing/2014/main" id="{DC2986B4-6FB3-733A-C32F-8A25A6A61B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67">
                  <a:extLst>
                    <a:ext uri="{FF2B5EF4-FFF2-40B4-BE49-F238E27FC236}">
                      <a16:creationId xmlns:a16="http://schemas.microsoft.com/office/drawing/2014/main" id="{74CBA34B-5B4E-1893-7F95-C719EB9F2A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9" name="Line 80">
                  <a:extLst>
                    <a:ext uri="{FF2B5EF4-FFF2-40B4-BE49-F238E27FC236}">
                      <a16:creationId xmlns:a16="http://schemas.microsoft.com/office/drawing/2014/main" id="{EBB9AF3B-99F7-1CD2-B6FC-3832E31034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0" name="Line 83">
                  <a:extLst>
                    <a:ext uri="{FF2B5EF4-FFF2-40B4-BE49-F238E27FC236}">
                      <a16:creationId xmlns:a16="http://schemas.microsoft.com/office/drawing/2014/main" id="{6BC9DC96-72AE-FC31-DCAE-AC9D9D851E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1" name="Line 86">
                  <a:extLst>
                    <a:ext uri="{FF2B5EF4-FFF2-40B4-BE49-F238E27FC236}">
                      <a16:creationId xmlns:a16="http://schemas.microsoft.com/office/drawing/2014/main" id="{ECA69BCC-FD73-270A-801C-2C75871E16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2" name="Line 89">
                  <a:extLst>
                    <a:ext uri="{FF2B5EF4-FFF2-40B4-BE49-F238E27FC236}">
                      <a16:creationId xmlns:a16="http://schemas.microsoft.com/office/drawing/2014/main" id="{B6E2338A-38B0-B990-0E5E-BBFC3555D9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3" name="Group 132">
              <a:extLst>
                <a:ext uri="{FF2B5EF4-FFF2-40B4-BE49-F238E27FC236}">
                  <a16:creationId xmlns:a16="http://schemas.microsoft.com/office/drawing/2014/main" id="{FE17FF2C-4E8C-DCC0-047C-72850556294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43" name="Group 142">
                <a:extLst>
                  <a:ext uri="{FF2B5EF4-FFF2-40B4-BE49-F238E27FC236}">
                    <a16:creationId xmlns:a16="http://schemas.microsoft.com/office/drawing/2014/main" id="{B9838957-E766-2286-F0E0-E8AA64CF82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7" name="Straight Connector 146">
                  <a:extLst>
                    <a:ext uri="{FF2B5EF4-FFF2-40B4-BE49-F238E27FC236}">
                      <a16:creationId xmlns:a16="http://schemas.microsoft.com/office/drawing/2014/main" id="{6004B92B-95CD-6CB7-1293-CA5AEFF1FF1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65ED323-24D6-AF71-2276-B69E499F1BC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9" name="Rectangle 30">
                  <a:extLst>
                    <a:ext uri="{FF2B5EF4-FFF2-40B4-BE49-F238E27FC236}">
                      <a16:creationId xmlns:a16="http://schemas.microsoft.com/office/drawing/2014/main" id="{7AB49ECD-07D1-906C-28BA-1F05904E2D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Rectangle 30">
                  <a:extLst>
                    <a:ext uri="{FF2B5EF4-FFF2-40B4-BE49-F238E27FC236}">
                      <a16:creationId xmlns:a16="http://schemas.microsoft.com/office/drawing/2014/main" id="{553F1C08-09C1-09DC-DE9F-6744606EBA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4" name="Group 143">
                <a:extLst>
                  <a:ext uri="{FF2B5EF4-FFF2-40B4-BE49-F238E27FC236}">
                    <a16:creationId xmlns:a16="http://schemas.microsoft.com/office/drawing/2014/main" id="{2E9293D8-3769-FF38-84B1-27DB4537DC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5" name="Freeform: Shape 73">
                  <a:extLst>
                    <a:ext uri="{FF2B5EF4-FFF2-40B4-BE49-F238E27FC236}">
                      <a16:creationId xmlns:a16="http://schemas.microsoft.com/office/drawing/2014/main" id="{27277C88-78C8-3D7B-2052-2C25C90B5F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6" name="Freeform: Shape 74">
                  <a:extLst>
                    <a:ext uri="{FF2B5EF4-FFF2-40B4-BE49-F238E27FC236}">
                      <a16:creationId xmlns:a16="http://schemas.microsoft.com/office/drawing/2014/main" id="{A03A0507-C0B1-3923-F407-64C405A1EE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4" name="Group 133">
              <a:extLst>
                <a:ext uri="{FF2B5EF4-FFF2-40B4-BE49-F238E27FC236}">
                  <a16:creationId xmlns:a16="http://schemas.microsoft.com/office/drawing/2014/main" id="{A83717D6-6455-C96D-C84D-4DD40D033B0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35" name="Group 134">
                <a:extLst>
                  <a:ext uri="{FF2B5EF4-FFF2-40B4-BE49-F238E27FC236}">
                    <a16:creationId xmlns:a16="http://schemas.microsoft.com/office/drawing/2014/main" id="{21B31963-9DBB-A1AE-5A1A-1452346EDE9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0" name="Freeform 139">
                  <a:extLst>
                    <a:ext uri="{FF2B5EF4-FFF2-40B4-BE49-F238E27FC236}">
                      <a16:creationId xmlns:a16="http://schemas.microsoft.com/office/drawing/2014/main" id="{57F78BA3-3C6D-8527-6C85-ED4256904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1" name="Freeform 140">
                  <a:extLst>
                    <a:ext uri="{FF2B5EF4-FFF2-40B4-BE49-F238E27FC236}">
                      <a16:creationId xmlns:a16="http://schemas.microsoft.com/office/drawing/2014/main" id="{456098A8-1060-236A-C045-A611747D1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2" name="Line 70">
                  <a:extLst>
                    <a:ext uri="{FF2B5EF4-FFF2-40B4-BE49-F238E27FC236}">
                      <a16:creationId xmlns:a16="http://schemas.microsoft.com/office/drawing/2014/main" id="{1C2D33BD-7FD1-294B-C535-96CD85DC15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6" name="Group 135">
                <a:extLst>
                  <a:ext uri="{FF2B5EF4-FFF2-40B4-BE49-F238E27FC236}">
                    <a16:creationId xmlns:a16="http://schemas.microsoft.com/office/drawing/2014/main" id="{E53D121D-AF5C-0FF1-C315-E1BF2A4B74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7" name="Freeform 68">
                  <a:extLst>
                    <a:ext uri="{FF2B5EF4-FFF2-40B4-BE49-F238E27FC236}">
                      <a16:creationId xmlns:a16="http://schemas.microsoft.com/office/drawing/2014/main" id="{09CA641D-FF7D-A8A7-1CB3-54C7EAA3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46F838EF-F6A4-4AAF-A6C2-14960D5010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Line 70">
                  <a:extLst>
                    <a:ext uri="{FF2B5EF4-FFF2-40B4-BE49-F238E27FC236}">
                      <a16:creationId xmlns:a16="http://schemas.microsoft.com/office/drawing/2014/main" id="{76814A78-39E8-6256-E17E-48050A16E2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73" name="Straight Connector 172">
            <a:extLst>
              <a:ext uri="{FF2B5EF4-FFF2-40B4-BE49-F238E27FC236}">
                <a16:creationId xmlns:a16="http://schemas.microsoft.com/office/drawing/2014/main" id="{E369360A-8DA6-B37A-CF0E-7DF617B2715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347189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215640" y="1796175"/>
            <a:ext cx="5760720" cy="1414091"/>
          </a:xfrm>
        </p:spPr>
        <p:txBody>
          <a:bodyPr anchor="b"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21280" y="3689939"/>
            <a:ext cx="6949440" cy="2790825"/>
          </a:xfrm>
        </p:spPr>
        <p:txBody>
          <a:bodyPr anchor="t"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2943528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6D1AEC-51B3-9FC8-27B9-1A441AB4A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063240"/>
            <a:ext cx="12188952" cy="379476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352044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65760" y="59778"/>
            <a:ext cx="3494314" cy="365125"/>
          </a:xfrm>
        </p:spPr>
        <p:txBody>
          <a:bodyPr/>
          <a:lstStyle/>
          <a:p>
            <a:fld id="{9128053F-E531-4885-B604-CF1A6DEEE405}" type="datetime1">
              <a:rPr lang="en-US" smtClean="0"/>
              <a:t>3/21/2025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cxnSp>
        <p:nvCxnSpPr>
          <p:cNvPr id="3" name="Straight Connector 2">
            <a:extLst>
              <a:ext uri="{FF2B5EF4-FFF2-40B4-BE49-F238E27FC236}">
                <a16:creationId xmlns:a16="http://schemas.microsoft.com/office/drawing/2014/main" id="{4D94CBCF-A933-CF27-CF1D-79FAEAC3CC93}"/>
              </a:ext>
            </a:extLst>
          </p:cNvPr>
          <p:cNvCxnSpPr>
            <a:cxnSpLocks/>
          </p:cNvCxnSpPr>
          <p:nvPr/>
        </p:nvCxnSpPr>
        <p:spPr>
          <a:xfrm rot="16200000" flipH="1">
            <a:off x="3417318" y="1516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61425"/>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7281609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0A7ADA-6DDB-615E-48EB-949B0F168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1" y="1828800"/>
            <a:ext cx="6446521" cy="44256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246" y="2119231"/>
            <a:ext cx="5940554" cy="3878798"/>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D88569A4-CD57-DE0E-989A-46904C4A8B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4AFA4BAD-8236-627C-D9C6-1A43338B156B}"/>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656E035-9846-E7A8-2534-940C5FE6CA97}"/>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1342522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4C27A1-D51A-26F7-784B-7011C313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2" y="2290889"/>
            <a:ext cx="4672584"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1715" y="2522754"/>
            <a:ext cx="4262258" cy="355474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73B28336-732C-B772-FE66-789B2E8B2EA7}"/>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159A2ACA-991D-927B-6956-D60D271FADEA}"/>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028F989-762D-DA17-A8D6-3F823EFC262B}"/>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427782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7D7DA7-35F5-1789-6D32-6BAE859C5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648" y="2290889"/>
            <a:ext cx="3609049"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86494" y="2506159"/>
            <a:ext cx="3252106" cy="363338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ED28694-7D64-1F44-AF2D-177976C093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8F52768B-3821-B69D-A4A6-CAEF9F920EE4}"/>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FA7CFB48-CF4C-6E4B-ECFA-E35B14CFEBB8}"/>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78400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1F4F7E4-05E1-27B6-53C2-9C74421F3849}"/>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C89BECBF-1A9C-0758-A676-813BD4A28B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8" name="Freeform 64">
                <a:extLst>
                  <a:ext uri="{FF2B5EF4-FFF2-40B4-BE49-F238E27FC236}">
                    <a16:creationId xmlns:a16="http://schemas.microsoft.com/office/drawing/2014/main" id="{8ABDE2BC-7B3E-9174-6F06-05CE8B028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81">
                <a:extLst>
                  <a:ext uri="{FF2B5EF4-FFF2-40B4-BE49-F238E27FC236}">
                    <a16:creationId xmlns:a16="http://schemas.microsoft.com/office/drawing/2014/main" id="{EA7E8671-1079-974B-3D4D-1DFE2F2887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1">
                <a:extLst>
                  <a:ext uri="{FF2B5EF4-FFF2-40B4-BE49-F238E27FC236}">
                    <a16:creationId xmlns:a16="http://schemas.microsoft.com/office/drawing/2014/main" id="{21EC18A4-4E95-DB09-AD50-EDA26D6D0D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10">
                <a:extLst>
                  <a:ext uri="{FF2B5EF4-FFF2-40B4-BE49-F238E27FC236}">
                    <a16:creationId xmlns:a16="http://schemas.microsoft.com/office/drawing/2014/main" id="{1D0781FB-971A-8F0E-EEBC-D06F35EB4B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4">
                <a:extLst>
                  <a:ext uri="{FF2B5EF4-FFF2-40B4-BE49-F238E27FC236}">
                    <a16:creationId xmlns:a16="http://schemas.microsoft.com/office/drawing/2014/main" id="{AB692BF1-4DC7-CEA1-F9E8-A07CC63AD7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87">
                <a:extLst>
                  <a:ext uri="{FF2B5EF4-FFF2-40B4-BE49-F238E27FC236}">
                    <a16:creationId xmlns:a16="http://schemas.microsoft.com/office/drawing/2014/main" id="{478C5AB6-C28A-67BE-D6D5-8FE96480B8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0">
                <a:extLst>
                  <a:ext uri="{FF2B5EF4-FFF2-40B4-BE49-F238E27FC236}">
                    <a16:creationId xmlns:a16="http://schemas.microsoft.com/office/drawing/2014/main" id="{E439BC9B-7452-2541-59FD-BDD51423B7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59">
                <a:extLst>
                  <a:ext uri="{FF2B5EF4-FFF2-40B4-BE49-F238E27FC236}">
                    <a16:creationId xmlns:a16="http://schemas.microsoft.com/office/drawing/2014/main" id="{96B6A60F-48E8-B003-FB5F-CC538F463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2">
                <a:extLst>
                  <a:ext uri="{FF2B5EF4-FFF2-40B4-BE49-F238E27FC236}">
                    <a16:creationId xmlns:a16="http://schemas.microsoft.com/office/drawing/2014/main" id="{8A959F80-A288-02F2-6F1C-EC0306954C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5">
                <a:extLst>
                  <a:ext uri="{FF2B5EF4-FFF2-40B4-BE49-F238E27FC236}">
                    <a16:creationId xmlns:a16="http://schemas.microsoft.com/office/drawing/2014/main" id="{A0717ABC-1419-6004-3362-93FDEF96F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79">
                <a:extLst>
                  <a:ext uri="{FF2B5EF4-FFF2-40B4-BE49-F238E27FC236}">
                    <a16:creationId xmlns:a16="http://schemas.microsoft.com/office/drawing/2014/main" id="{519D4511-18BE-1730-6C51-57407FB88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82">
                <a:extLst>
                  <a:ext uri="{FF2B5EF4-FFF2-40B4-BE49-F238E27FC236}">
                    <a16:creationId xmlns:a16="http://schemas.microsoft.com/office/drawing/2014/main" id="{FDEF232D-82DB-A465-0353-A3074482F4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85">
                <a:extLst>
                  <a:ext uri="{FF2B5EF4-FFF2-40B4-BE49-F238E27FC236}">
                    <a16:creationId xmlns:a16="http://schemas.microsoft.com/office/drawing/2014/main" id="{E3AC6FF2-7930-6ACB-D10F-9FBC13B67B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20">
                <a:extLst>
                  <a:ext uri="{FF2B5EF4-FFF2-40B4-BE49-F238E27FC236}">
                    <a16:creationId xmlns:a16="http://schemas.microsoft.com/office/drawing/2014/main" id="{C7AA1E25-292F-8243-E538-0BF8AF9DE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 name="Group 21">
                <a:extLst>
                  <a:ext uri="{FF2B5EF4-FFF2-40B4-BE49-F238E27FC236}">
                    <a16:creationId xmlns:a16="http://schemas.microsoft.com/office/drawing/2014/main" id="{972B55F9-7DED-2444-6DA8-9E45CD60FC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3" name="Line 63">
                  <a:extLst>
                    <a:ext uri="{FF2B5EF4-FFF2-40B4-BE49-F238E27FC236}">
                      <a16:creationId xmlns:a16="http://schemas.microsoft.com/office/drawing/2014/main" id="{BC0D2F1D-540F-CF8A-CEE9-72A7DE7F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66">
                  <a:extLst>
                    <a:ext uri="{FF2B5EF4-FFF2-40B4-BE49-F238E27FC236}">
                      <a16:creationId xmlns:a16="http://schemas.microsoft.com/office/drawing/2014/main" id="{974E4644-7D85-935B-85CB-2C1BB4D7F3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67">
                  <a:extLst>
                    <a:ext uri="{FF2B5EF4-FFF2-40B4-BE49-F238E27FC236}">
                      <a16:creationId xmlns:a16="http://schemas.microsoft.com/office/drawing/2014/main" id="{AFD6BE58-E3B9-05DC-DA43-E5C84C1CAB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80">
                  <a:extLst>
                    <a:ext uri="{FF2B5EF4-FFF2-40B4-BE49-F238E27FC236}">
                      <a16:creationId xmlns:a16="http://schemas.microsoft.com/office/drawing/2014/main" id="{02C01F09-224B-D53A-919A-372800B101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83">
                  <a:extLst>
                    <a:ext uri="{FF2B5EF4-FFF2-40B4-BE49-F238E27FC236}">
                      <a16:creationId xmlns:a16="http://schemas.microsoft.com/office/drawing/2014/main" id="{34A78904-8103-CA0F-FED1-2A7C423560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6">
                  <a:extLst>
                    <a:ext uri="{FF2B5EF4-FFF2-40B4-BE49-F238E27FC236}">
                      <a16:creationId xmlns:a16="http://schemas.microsoft.com/office/drawing/2014/main" id="{00375312-7B64-A19A-4ED0-B8AB37EC25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9">
                  <a:extLst>
                    <a:ext uri="{FF2B5EF4-FFF2-40B4-BE49-F238E27FC236}">
                      <a16:creationId xmlns:a16="http://schemas.microsoft.com/office/drawing/2014/main" id="{DB28D0CF-EBB2-3074-198F-E613B7819E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0" name="Group 29">
              <a:extLst>
                <a:ext uri="{FF2B5EF4-FFF2-40B4-BE49-F238E27FC236}">
                  <a16:creationId xmlns:a16="http://schemas.microsoft.com/office/drawing/2014/main" id="{C2264FCD-3C39-0B1A-5069-8264EAABCF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1" name="Freeform 64">
                <a:extLst>
                  <a:ext uri="{FF2B5EF4-FFF2-40B4-BE49-F238E27FC236}">
                    <a16:creationId xmlns:a16="http://schemas.microsoft.com/office/drawing/2014/main" id="{EFBE4CF9-B25E-912B-9955-F34C8F3C82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1">
                <a:extLst>
                  <a:ext uri="{FF2B5EF4-FFF2-40B4-BE49-F238E27FC236}">
                    <a16:creationId xmlns:a16="http://schemas.microsoft.com/office/drawing/2014/main" id="{2AD04C39-FFC8-477D-4D81-B05F76333B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61">
                <a:extLst>
                  <a:ext uri="{FF2B5EF4-FFF2-40B4-BE49-F238E27FC236}">
                    <a16:creationId xmlns:a16="http://schemas.microsoft.com/office/drawing/2014/main" id="{2229848F-3A98-6596-2614-1B3887E777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78">
                <a:extLst>
                  <a:ext uri="{FF2B5EF4-FFF2-40B4-BE49-F238E27FC236}">
                    <a16:creationId xmlns:a16="http://schemas.microsoft.com/office/drawing/2014/main" id="{E5BBCA3A-7612-B954-A4BF-36B0EEB8CC9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4">
                <a:extLst>
                  <a:ext uri="{FF2B5EF4-FFF2-40B4-BE49-F238E27FC236}">
                    <a16:creationId xmlns:a16="http://schemas.microsoft.com/office/drawing/2014/main" id="{E77DCB59-784B-7F10-50CC-E49BD3EE9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7">
                <a:extLst>
                  <a:ext uri="{FF2B5EF4-FFF2-40B4-BE49-F238E27FC236}">
                    <a16:creationId xmlns:a16="http://schemas.microsoft.com/office/drawing/2014/main" id="{473B9B45-D810-0A11-F06A-6F5DEF2775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0">
                <a:extLst>
                  <a:ext uri="{FF2B5EF4-FFF2-40B4-BE49-F238E27FC236}">
                    <a16:creationId xmlns:a16="http://schemas.microsoft.com/office/drawing/2014/main" id="{D7D4C1DE-29D6-272D-C2E1-51EACFB4B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59">
                <a:extLst>
                  <a:ext uri="{FF2B5EF4-FFF2-40B4-BE49-F238E27FC236}">
                    <a16:creationId xmlns:a16="http://schemas.microsoft.com/office/drawing/2014/main" id="{23CD0435-7219-30FF-A8CC-3CE188DBC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2">
                <a:extLst>
                  <a:ext uri="{FF2B5EF4-FFF2-40B4-BE49-F238E27FC236}">
                    <a16:creationId xmlns:a16="http://schemas.microsoft.com/office/drawing/2014/main" id="{E8BDF302-833E-7501-A270-414811887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5">
                <a:extLst>
                  <a:ext uri="{FF2B5EF4-FFF2-40B4-BE49-F238E27FC236}">
                    <a16:creationId xmlns:a16="http://schemas.microsoft.com/office/drawing/2014/main" id="{CF148C60-5741-8037-1BB4-29838E2D2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9">
                <a:extLst>
                  <a:ext uri="{FF2B5EF4-FFF2-40B4-BE49-F238E27FC236}">
                    <a16:creationId xmlns:a16="http://schemas.microsoft.com/office/drawing/2014/main" id="{C6FD63F9-C043-923A-1E06-52778E5B9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2">
                <a:extLst>
                  <a:ext uri="{FF2B5EF4-FFF2-40B4-BE49-F238E27FC236}">
                    <a16:creationId xmlns:a16="http://schemas.microsoft.com/office/drawing/2014/main" id="{F6621320-8BCA-E796-6487-175F298B05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5">
                <a:extLst>
                  <a:ext uri="{FF2B5EF4-FFF2-40B4-BE49-F238E27FC236}">
                    <a16:creationId xmlns:a16="http://schemas.microsoft.com/office/drawing/2014/main" id="{37A8F4C3-5376-9E16-1D5B-5AAADF7DCB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8">
                <a:extLst>
                  <a:ext uri="{FF2B5EF4-FFF2-40B4-BE49-F238E27FC236}">
                    <a16:creationId xmlns:a16="http://schemas.microsoft.com/office/drawing/2014/main" id="{4599E9F5-BF42-6F8E-D899-38584CBA19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5" name="Group 44">
                <a:extLst>
                  <a:ext uri="{FF2B5EF4-FFF2-40B4-BE49-F238E27FC236}">
                    <a16:creationId xmlns:a16="http://schemas.microsoft.com/office/drawing/2014/main" id="{FED79FB2-0788-DFDB-C475-81232281D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5C331317-ED00-F9F7-6720-064047D8A8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66">
                  <a:extLst>
                    <a:ext uri="{FF2B5EF4-FFF2-40B4-BE49-F238E27FC236}">
                      <a16:creationId xmlns:a16="http://schemas.microsoft.com/office/drawing/2014/main" id="{483050E9-01E4-8FA9-E127-3E17038E1E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7">
                  <a:extLst>
                    <a:ext uri="{FF2B5EF4-FFF2-40B4-BE49-F238E27FC236}">
                      <a16:creationId xmlns:a16="http://schemas.microsoft.com/office/drawing/2014/main" id="{3C9378DE-4F59-7E52-0E86-9720FC732E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0">
                  <a:extLst>
                    <a:ext uri="{FF2B5EF4-FFF2-40B4-BE49-F238E27FC236}">
                      <a16:creationId xmlns:a16="http://schemas.microsoft.com/office/drawing/2014/main" id="{65516588-0D39-3649-BB3D-E846BBCA0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3">
                  <a:extLst>
                    <a:ext uri="{FF2B5EF4-FFF2-40B4-BE49-F238E27FC236}">
                      <a16:creationId xmlns:a16="http://schemas.microsoft.com/office/drawing/2014/main" id="{659539D3-E413-19AD-C3C0-F0D57DAF9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6">
                  <a:extLst>
                    <a:ext uri="{FF2B5EF4-FFF2-40B4-BE49-F238E27FC236}">
                      <a16:creationId xmlns:a16="http://schemas.microsoft.com/office/drawing/2014/main" id="{BBA811BF-710F-2DA9-A574-7F99B24C2D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9">
                  <a:extLst>
                    <a:ext uri="{FF2B5EF4-FFF2-40B4-BE49-F238E27FC236}">
                      <a16:creationId xmlns:a16="http://schemas.microsoft.com/office/drawing/2014/main" id="{93C7D0C1-372C-27E5-F393-29B5693DAA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1DB15F36-C680-A151-C119-2D066B6E288D}"/>
              </a:ext>
            </a:extLst>
          </p:cNvPr>
          <p:cNvSpPr>
            <a:spLocks noGrp="1"/>
          </p:cNvSpPr>
          <p:nvPr>
            <p:ph type="dt" sz="half" idx="10"/>
          </p:nvPr>
        </p:nvSpPr>
        <p:spPr/>
        <p:txBody>
          <a:bodyPr/>
          <a:lstStyle/>
          <a:p>
            <a:r>
              <a:rPr lang="en-US" dirty="0"/>
              <a:t>20XX</a:t>
            </a:r>
          </a:p>
        </p:txBody>
      </p:sp>
      <p:sp>
        <p:nvSpPr>
          <p:cNvPr id="55" name="Footer Placeholder 54">
            <a:extLst>
              <a:ext uri="{FF2B5EF4-FFF2-40B4-BE49-F238E27FC236}">
                <a16:creationId xmlns:a16="http://schemas.microsoft.com/office/drawing/2014/main" id="{1DB86934-6530-5D69-8A03-CEFC5EA4526E}"/>
              </a:ext>
            </a:extLst>
          </p:cNvPr>
          <p:cNvSpPr>
            <a:spLocks noGrp="1"/>
          </p:cNvSpPr>
          <p:nvPr>
            <p:ph type="ftr" sz="quarter" idx="11"/>
          </p:nvPr>
        </p:nvSpPr>
        <p:spPr/>
        <p:txBody>
          <a:bodyPr/>
          <a:lstStyle/>
          <a:p>
            <a:r>
              <a:rPr lang="en-US" dirty="0"/>
              <a:t>Sample Footer Text</a:t>
            </a:r>
          </a:p>
        </p:txBody>
      </p:sp>
      <p:sp>
        <p:nvSpPr>
          <p:cNvPr id="56" name="Slide Number Placeholder 55">
            <a:extLst>
              <a:ext uri="{FF2B5EF4-FFF2-40B4-BE49-F238E27FC236}">
                <a16:creationId xmlns:a16="http://schemas.microsoft.com/office/drawing/2014/main" id="{E4915EA5-4E36-5A56-77BA-6CB844FBF74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937760"/>
            <a:ext cx="6035040" cy="1371600"/>
          </a:xfrm>
        </p:spPr>
        <p:txBody>
          <a:bodyPr anchor="t">
            <a:normAutofit/>
          </a:bodyPr>
          <a:lstStyle>
            <a:lvl1pPr marL="0" indent="0" algn="l">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8120136" cy="4334256"/>
          </a:xfrm>
        </p:spPr>
        <p:txBody>
          <a:bodyPr anchor="b">
            <a:normAutofit/>
          </a:bodyPr>
          <a:lstStyle>
            <a:lvl1pPr algn="l">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939516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949C98F-6061-4334-616E-EA7E1A12A1F8}"/>
              </a:ext>
            </a:extLst>
          </p:cNvPr>
          <p:cNvGrpSpPr/>
          <p:nvPr/>
        </p:nvGrpSpPr>
        <p:grpSpPr>
          <a:xfrm rot="2700000">
            <a:off x="10127693" y="4178240"/>
            <a:ext cx="633413" cy="1862138"/>
            <a:chOff x="5959192" y="333389"/>
            <a:chExt cx="633413" cy="1862138"/>
          </a:xfrm>
        </p:grpSpPr>
        <p:grpSp>
          <p:nvGrpSpPr>
            <p:cNvPr id="8" name="Group 7">
              <a:extLst>
                <a:ext uri="{FF2B5EF4-FFF2-40B4-BE49-F238E27FC236}">
                  <a16:creationId xmlns:a16="http://schemas.microsoft.com/office/drawing/2014/main" id="{BE72C422-7375-EA9D-9687-0A0D2C999E05}"/>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504BB650-1DE6-CBD2-9D37-70F731B3F96C}"/>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8E2C06D5-33AF-79EE-B3FD-5EF7D8FCEC36}"/>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 name="Line 70">
              <a:extLst>
                <a:ext uri="{FF2B5EF4-FFF2-40B4-BE49-F238E27FC236}">
                  <a16:creationId xmlns:a16="http://schemas.microsoft.com/office/drawing/2014/main" id="{27EC7C83-53CB-62A7-C5E4-F2FF76A0DC6F}"/>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2" name="Oval 11">
            <a:extLst>
              <a:ext uri="{FF2B5EF4-FFF2-40B4-BE49-F238E27FC236}">
                <a16:creationId xmlns:a16="http://schemas.microsoft.com/office/drawing/2014/main" id="{B8131E14-DF3A-33A2-67AD-94C19C16671C}"/>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13" name="Group 12">
            <a:extLst>
              <a:ext uri="{FF2B5EF4-FFF2-40B4-BE49-F238E27FC236}">
                <a16:creationId xmlns:a16="http://schemas.microsoft.com/office/drawing/2014/main" id="{85C2819B-2C41-9489-EECB-DED3CE84267D}"/>
              </a:ext>
            </a:extLst>
          </p:cNvPr>
          <p:cNvGrpSpPr/>
          <p:nvPr/>
        </p:nvGrpSpPr>
        <p:grpSpPr>
          <a:xfrm rot="10800000">
            <a:off x="1079500" y="952167"/>
            <a:ext cx="641184" cy="1069728"/>
            <a:chOff x="6484111" y="2967038"/>
            <a:chExt cx="641184" cy="1069728"/>
          </a:xfrm>
        </p:grpSpPr>
        <p:grpSp>
          <p:nvGrpSpPr>
            <p:cNvPr id="14" name="Group 13">
              <a:extLst>
                <a:ext uri="{FF2B5EF4-FFF2-40B4-BE49-F238E27FC236}">
                  <a16:creationId xmlns:a16="http://schemas.microsoft.com/office/drawing/2014/main" id="{240EA295-1097-B795-DB33-8BD561AF28EB}"/>
                </a:ext>
              </a:extLst>
            </p:cNvPr>
            <p:cNvGrpSpPr/>
            <p:nvPr/>
          </p:nvGrpSpPr>
          <p:grpSpPr>
            <a:xfrm>
              <a:off x="6808136" y="2967038"/>
              <a:ext cx="317159" cy="932400"/>
              <a:chOff x="6808136" y="2967038"/>
              <a:chExt cx="317159" cy="932400"/>
            </a:xfrm>
          </p:grpSpPr>
          <p:sp>
            <p:nvSpPr>
              <p:cNvPr id="19" name="Freeform 68">
                <a:extLst>
                  <a:ext uri="{FF2B5EF4-FFF2-40B4-BE49-F238E27FC236}">
                    <a16:creationId xmlns:a16="http://schemas.microsoft.com/office/drawing/2014/main" id="{7F34DB25-CA46-86FE-041C-FDA39019633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9">
                <a:extLst>
                  <a:ext uri="{FF2B5EF4-FFF2-40B4-BE49-F238E27FC236}">
                    <a16:creationId xmlns:a16="http://schemas.microsoft.com/office/drawing/2014/main" id="{ABDFE4F2-CE32-9C74-B7FA-CD9F00E47B0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Line 70">
                <a:extLst>
                  <a:ext uri="{FF2B5EF4-FFF2-40B4-BE49-F238E27FC236}">
                    <a16:creationId xmlns:a16="http://schemas.microsoft.com/office/drawing/2014/main" id="{C720C4D2-A235-137C-64F5-E25960C4CAEA}"/>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a:extLst>
                <a:ext uri="{FF2B5EF4-FFF2-40B4-BE49-F238E27FC236}">
                  <a16:creationId xmlns:a16="http://schemas.microsoft.com/office/drawing/2014/main" id="{DDAA48D3-E67C-D3A7-82A3-970035ECA16E}"/>
                </a:ext>
              </a:extLst>
            </p:cNvPr>
            <p:cNvGrpSpPr/>
            <p:nvPr/>
          </p:nvGrpSpPr>
          <p:grpSpPr>
            <a:xfrm rot="18900000" flipH="1">
              <a:off x="6484111" y="3104366"/>
              <a:ext cx="317159" cy="932400"/>
              <a:chOff x="6808136" y="2967038"/>
              <a:chExt cx="317159" cy="932400"/>
            </a:xfrm>
          </p:grpSpPr>
          <p:sp>
            <p:nvSpPr>
              <p:cNvPr id="16" name="Freeform 68">
                <a:extLst>
                  <a:ext uri="{FF2B5EF4-FFF2-40B4-BE49-F238E27FC236}">
                    <a16:creationId xmlns:a16="http://schemas.microsoft.com/office/drawing/2014/main" id="{FCF45E71-6174-8BEA-38AD-8E1B68902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D2510F6D-938D-5D8F-0539-847EBAF45BA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Line 70">
                <a:extLst>
                  <a:ext uri="{FF2B5EF4-FFF2-40B4-BE49-F238E27FC236}">
                    <a16:creationId xmlns:a16="http://schemas.microsoft.com/office/drawing/2014/main" id="{38DD7EE4-17CF-2DBC-8400-735B726443A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2" name="Date Placeholder 21">
            <a:extLst>
              <a:ext uri="{FF2B5EF4-FFF2-40B4-BE49-F238E27FC236}">
                <a16:creationId xmlns:a16="http://schemas.microsoft.com/office/drawing/2014/main" id="{0A5859A1-585C-80CF-FC45-517B8A54F58D}"/>
              </a:ext>
            </a:extLst>
          </p:cNvPr>
          <p:cNvSpPr>
            <a:spLocks noGrp="1"/>
          </p:cNvSpPr>
          <p:nvPr>
            <p:ph type="dt" sz="half" idx="10"/>
          </p:nvPr>
        </p:nvSpPr>
        <p:spPr/>
        <p:txBody>
          <a:bodyPr/>
          <a:lstStyle/>
          <a:p>
            <a:r>
              <a:rPr lang="en-US" dirty="0"/>
              <a:t>20XX</a:t>
            </a:r>
          </a:p>
        </p:txBody>
      </p:sp>
      <p:sp>
        <p:nvSpPr>
          <p:cNvPr id="23" name="Footer Placeholder 22">
            <a:extLst>
              <a:ext uri="{FF2B5EF4-FFF2-40B4-BE49-F238E27FC236}">
                <a16:creationId xmlns:a16="http://schemas.microsoft.com/office/drawing/2014/main" id="{E3740B11-69FD-5114-E2A8-8BD6398BD520}"/>
              </a:ext>
            </a:extLst>
          </p:cNvPr>
          <p:cNvSpPr>
            <a:spLocks noGrp="1"/>
          </p:cNvSpPr>
          <p:nvPr>
            <p:ph type="ftr" sz="quarter" idx="11"/>
          </p:nvPr>
        </p:nvSpPr>
        <p:spPr/>
        <p:txBody>
          <a:bodyPr/>
          <a:lstStyle/>
          <a:p>
            <a:r>
              <a:rPr lang="en-US" dirty="0"/>
              <a:t>Sample Footer Text</a:t>
            </a:r>
          </a:p>
        </p:txBody>
      </p:sp>
      <p:sp>
        <p:nvSpPr>
          <p:cNvPr id="24" name="Slide Number Placeholder 23">
            <a:extLst>
              <a:ext uri="{FF2B5EF4-FFF2-40B4-BE49-F238E27FC236}">
                <a16:creationId xmlns:a16="http://schemas.microsoft.com/office/drawing/2014/main" id="{17352FE7-FC22-01E3-9F54-0D53E003E22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39216453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8EC88E4-5751-697B-7F02-9640B49A646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42" name="Rectangle 41">
              <a:extLst>
                <a:ext uri="{FF2B5EF4-FFF2-40B4-BE49-F238E27FC236}">
                  <a16:creationId xmlns:a16="http://schemas.microsoft.com/office/drawing/2014/main" id="{40613D0A-041A-D0E0-8277-5F5C3A731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C90E2797-41FE-0729-4C09-0D2BD8632F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44" name="Group 43">
                <a:extLst>
                  <a:ext uri="{FF2B5EF4-FFF2-40B4-BE49-F238E27FC236}">
                    <a16:creationId xmlns:a16="http://schemas.microsoft.com/office/drawing/2014/main" id="{6B820D39-BD77-9524-037C-C8C496C1F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49" name="Freeform 68">
                  <a:extLst>
                    <a:ext uri="{FF2B5EF4-FFF2-40B4-BE49-F238E27FC236}">
                      <a16:creationId xmlns:a16="http://schemas.microsoft.com/office/drawing/2014/main" id="{D45BFFB3-97C9-7C6F-AEC2-A3A91E93C1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69">
                  <a:extLst>
                    <a:ext uri="{FF2B5EF4-FFF2-40B4-BE49-F238E27FC236}">
                      <a16:creationId xmlns:a16="http://schemas.microsoft.com/office/drawing/2014/main" id="{5B8709B7-CE4A-D30C-D468-A3ECB84D9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Line 70">
                  <a:extLst>
                    <a:ext uri="{FF2B5EF4-FFF2-40B4-BE49-F238E27FC236}">
                      <a16:creationId xmlns:a16="http://schemas.microsoft.com/office/drawing/2014/main" id="{BD7E0A68-71AB-F08D-E480-82D0855367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5" name="Group 44">
                <a:extLst>
                  <a:ext uri="{FF2B5EF4-FFF2-40B4-BE49-F238E27FC236}">
                    <a16:creationId xmlns:a16="http://schemas.microsoft.com/office/drawing/2014/main" id="{C694104A-B3EA-A8A9-CEB7-CA0D897933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46" name="Freeform 68">
                  <a:extLst>
                    <a:ext uri="{FF2B5EF4-FFF2-40B4-BE49-F238E27FC236}">
                      <a16:creationId xmlns:a16="http://schemas.microsoft.com/office/drawing/2014/main" id="{70F0715B-1C63-89AB-C6A5-5CBCF6769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9">
                  <a:extLst>
                    <a:ext uri="{FF2B5EF4-FFF2-40B4-BE49-F238E27FC236}">
                      <a16:creationId xmlns:a16="http://schemas.microsoft.com/office/drawing/2014/main" id="{244A832F-E9D8-4A4A-CC88-8E1812AE0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Line 70">
                  <a:extLst>
                    <a:ext uri="{FF2B5EF4-FFF2-40B4-BE49-F238E27FC236}">
                      <a16:creationId xmlns:a16="http://schemas.microsoft.com/office/drawing/2014/main" id="{2686A108-2BAA-83C1-710B-CE4B435A7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8" name="Date Placeholder 7">
            <a:extLst>
              <a:ext uri="{FF2B5EF4-FFF2-40B4-BE49-F238E27FC236}">
                <a16:creationId xmlns:a16="http://schemas.microsoft.com/office/drawing/2014/main" id="{CB7CD4EB-6E26-410A-EF46-8F6463C8AFB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20XX</a:t>
            </a:r>
          </a:p>
        </p:txBody>
      </p:sp>
      <p:sp>
        <p:nvSpPr>
          <p:cNvPr id="9" name="Footer Placeholder 8">
            <a:extLst>
              <a:ext uri="{FF2B5EF4-FFF2-40B4-BE49-F238E27FC236}">
                <a16:creationId xmlns:a16="http://schemas.microsoft.com/office/drawing/2014/main" id="{8A1F507B-29BF-5113-DD2C-866A877CFBF7}"/>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Sample Footer Text</a:t>
            </a:r>
          </a:p>
        </p:txBody>
      </p:sp>
      <p:sp>
        <p:nvSpPr>
          <p:cNvPr id="10" name="Slide Number Placeholder 9">
            <a:extLst>
              <a:ext uri="{FF2B5EF4-FFF2-40B4-BE49-F238E27FC236}">
                <a16:creationId xmlns:a16="http://schemas.microsoft.com/office/drawing/2014/main" id="{FD88715E-9A29-92E8-2A02-02F9D5B12AE2}"/>
              </a:ext>
            </a:extLst>
          </p:cNvPr>
          <p:cNvSpPr>
            <a:spLocks noGrp="1"/>
          </p:cNvSpPr>
          <p:nvPr>
            <p:ph type="sldNum" sz="quarter" idx="12"/>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F930DC26-FCB7-F59F-E550-F394F73FABB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5" name="Rectangle 4">
              <a:extLst>
                <a:ext uri="{FF2B5EF4-FFF2-40B4-BE49-F238E27FC236}">
                  <a16:creationId xmlns:a16="http://schemas.microsoft.com/office/drawing/2014/main" id="{2D4DE5FF-0F72-4507-217C-7100EB3AD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52E486A1-144B-B642-F4AF-1558E1373D0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43904E2F-06A7-A91E-63A3-841CA091F31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4F4B782F-C897-6421-7A33-8A85899FD9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32DC2824-6F42-A866-2FED-29511C9222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6EE3065B-FA28-F335-F90E-FC46E3C6D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B4F42FEE-B9D7-5BBC-2DE5-865EE2DC0B4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68C3F05-14F5-7176-DD7C-AFBBC0E29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C9F805A6-A325-11B3-803F-F1A0B77B14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FC46F619-9CE7-068C-2154-308DB46E59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24824670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FD6AE794-4896-BCB9-D8EB-6AF72B961847}"/>
              </a:ext>
            </a:extLst>
          </p:cNvPr>
          <p:cNvSpPr>
            <a:spLocks noGrp="1"/>
          </p:cNvSpPr>
          <p:nvPr>
            <p:ph type="dt" sz="half" idx="14"/>
          </p:nvPr>
        </p:nvSpPr>
        <p:spPr/>
        <p:txBody>
          <a:bodyPr/>
          <a:lstStyle/>
          <a:p>
            <a:r>
              <a:rPr lang="en-US" dirty="0"/>
              <a:t>20XX</a:t>
            </a:r>
          </a:p>
        </p:txBody>
      </p:sp>
      <p:sp>
        <p:nvSpPr>
          <p:cNvPr id="8" name="Footer Placeholder 7">
            <a:extLst>
              <a:ext uri="{FF2B5EF4-FFF2-40B4-BE49-F238E27FC236}">
                <a16:creationId xmlns:a16="http://schemas.microsoft.com/office/drawing/2014/main" id="{DD30458F-B15B-5C63-C2E2-689FD11B440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6FD3A97-1607-7BD3-14FF-076C40F55C82}"/>
              </a:ext>
            </a:extLst>
          </p:cNvPr>
          <p:cNvSpPr>
            <a:spLocks noGrp="1"/>
          </p:cNvSpPr>
          <p:nvPr>
            <p:ph type="sldNum" sz="quarter" idx="16"/>
          </p:nvPr>
        </p:nvSpPr>
        <p:spPr/>
        <p:txBody>
          <a:bodyPr/>
          <a:lstStyle/>
          <a:p>
            <a:fld id="{CC057153-B650-4DEB-B370-79DDCFDCE934}" type="slidenum">
              <a:rPr lang="en-US" smtClean="0"/>
              <a:pPr/>
              <a:t>‹#›</a:t>
            </a:fld>
            <a:endParaRPr lang="en-US" dirty="0"/>
          </a:p>
        </p:txBody>
      </p:sp>
      <p:grpSp>
        <p:nvGrpSpPr>
          <p:cNvPr id="3" name="Group 2">
            <a:extLst>
              <a:ext uri="{FF2B5EF4-FFF2-40B4-BE49-F238E27FC236}">
                <a16:creationId xmlns:a16="http://schemas.microsoft.com/office/drawing/2014/main" id="{6D5F6BF8-4E62-F1D9-E0A1-C6CFD131E34D}"/>
              </a:ext>
            </a:extLst>
          </p:cNvPr>
          <p:cNvGrpSpPr/>
          <p:nvPr/>
        </p:nvGrpSpPr>
        <p:grpSpPr>
          <a:xfrm rot="2700000">
            <a:off x="10522137" y="4483036"/>
            <a:ext cx="633413" cy="1862138"/>
            <a:chOff x="5959192" y="333389"/>
            <a:chExt cx="633413" cy="1862138"/>
          </a:xfrm>
        </p:grpSpPr>
        <p:grpSp>
          <p:nvGrpSpPr>
            <p:cNvPr id="4" name="Group 3">
              <a:extLst>
                <a:ext uri="{FF2B5EF4-FFF2-40B4-BE49-F238E27FC236}">
                  <a16:creationId xmlns:a16="http://schemas.microsoft.com/office/drawing/2014/main" id="{7C670D84-461C-FF0D-C3AA-1641F4629621}"/>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49A11F21-4F90-A26E-79FB-01C006064249}"/>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C2268EF7-632D-889E-3CF6-26DB2F798A90}"/>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 name="Line 70">
              <a:extLst>
                <a:ext uri="{FF2B5EF4-FFF2-40B4-BE49-F238E27FC236}">
                  <a16:creationId xmlns:a16="http://schemas.microsoft.com/office/drawing/2014/main" id="{6CFFD916-AC31-9731-72CE-089A9EC1D88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4000" b="0" cap="all" baseline="0">
                <a:solidFill>
                  <a:schemeClr val="tx1">
                    <a:lumMod val="75000"/>
                    <a:lumOff val="25000"/>
                  </a:schemeClr>
                </a:solidFill>
                <a:latin typeface="Batang" panose="02030600000101010101" pitchFamily="18" charset="-127"/>
                <a:ea typeface="Batang" panose="02030600000101010101" pitchFamily="18" charset="-127"/>
              </a:defRPr>
            </a:lvl1pPr>
            <a:lvl2pPr marL="228600" indent="0">
              <a:lnSpc>
                <a:spcPct val="100000"/>
              </a:lnSpc>
              <a:buNone/>
              <a:defRPr sz="3200" b="0" cap="all" baseline="0">
                <a:solidFill>
                  <a:schemeClr val="tx1">
                    <a:lumMod val="75000"/>
                    <a:lumOff val="25000"/>
                  </a:schemeClr>
                </a:solidFill>
                <a:latin typeface="Batang" panose="02030600000101010101" pitchFamily="18" charset="-127"/>
                <a:ea typeface="Batang" panose="02030600000101010101" pitchFamily="18" charset="-127"/>
              </a:defRPr>
            </a:lvl2pPr>
            <a:lvl3pPr marL="457200" indent="0">
              <a:lnSpc>
                <a:spcPct val="100000"/>
              </a:lnSpc>
              <a:buNone/>
              <a:defRPr sz="2800" b="0" cap="all" baseline="0">
                <a:solidFill>
                  <a:schemeClr val="tx1">
                    <a:lumMod val="75000"/>
                    <a:lumOff val="25000"/>
                  </a:schemeClr>
                </a:solidFill>
                <a:latin typeface="Batang" panose="02030600000101010101" pitchFamily="18" charset="-127"/>
                <a:ea typeface="Batang" panose="02030600000101010101" pitchFamily="18" charset="-127"/>
              </a:defRPr>
            </a:lvl3pPr>
            <a:lvl4pPr marL="685800" indent="0">
              <a:lnSpc>
                <a:spcPct val="100000"/>
              </a:lnSpc>
              <a:buNone/>
              <a:defRPr sz="2400" b="0" cap="all" baseline="0">
                <a:solidFill>
                  <a:schemeClr val="tx1">
                    <a:lumMod val="75000"/>
                    <a:lumOff val="25000"/>
                  </a:schemeClr>
                </a:solidFill>
                <a:latin typeface="Batang" panose="02030600000101010101" pitchFamily="18" charset="-127"/>
                <a:ea typeface="Batang" panose="02030600000101010101" pitchFamily="18" charset="-127"/>
              </a:defRPr>
            </a:lvl4pPr>
            <a:lvl5pPr marL="914400" indent="0">
              <a:lnSpc>
                <a:spcPct val="100000"/>
              </a:lnSpc>
              <a:buNone/>
              <a:defRPr sz="2000" b="0" cap="all" baseline="0">
                <a:solidFill>
                  <a:schemeClr val="tx1">
                    <a:lumMod val="75000"/>
                    <a:lumOff val="25000"/>
                  </a:schemeClr>
                </a:solidFill>
                <a:latin typeface="Batang" panose="02030600000101010101" pitchFamily="18" charset="-127"/>
                <a:ea typeface="Batang" panose="02030600000101010101" pitchFamily="18" charset="-127"/>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41410141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9EBA842-3C47-C98E-BECC-A2BA68CB90A4}"/>
              </a:ext>
            </a:extLst>
          </p:cNvPr>
          <p:cNvGrpSpPr/>
          <p:nvPr/>
        </p:nvGrpSpPr>
        <p:grpSpPr>
          <a:xfrm>
            <a:off x="9740417" y="457964"/>
            <a:ext cx="2227875" cy="5970551"/>
            <a:chOff x="9740417" y="457964"/>
            <a:chExt cx="2227875" cy="5970551"/>
          </a:xfrm>
        </p:grpSpPr>
        <p:grpSp>
          <p:nvGrpSpPr>
            <p:cNvPr id="7" name="Group 6">
              <a:extLst>
                <a:ext uri="{FF2B5EF4-FFF2-40B4-BE49-F238E27FC236}">
                  <a16:creationId xmlns:a16="http://schemas.microsoft.com/office/drawing/2014/main" id="{51B54413-6147-226F-88B3-E31AE727595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8" name="Group 7">
                <a:extLst>
                  <a:ext uri="{FF2B5EF4-FFF2-40B4-BE49-F238E27FC236}">
                    <a16:creationId xmlns:a16="http://schemas.microsoft.com/office/drawing/2014/main" id="{3D347414-8753-C2D1-C9D7-7D31C1620A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 name="Group 13">
                  <a:extLst>
                    <a:ext uri="{FF2B5EF4-FFF2-40B4-BE49-F238E27FC236}">
                      <a16:creationId xmlns:a16="http://schemas.microsoft.com/office/drawing/2014/main" id="{86EAA60C-6781-D6E6-52A9-B0CC6C39A4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8" name="Straight Connector 17">
                    <a:extLst>
                      <a:ext uri="{FF2B5EF4-FFF2-40B4-BE49-F238E27FC236}">
                        <a16:creationId xmlns:a16="http://schemas.microsoft.com/office/drawing/2014/main" id="{27DBEF6D-451E-1EC0-0F93-5382B59C8D3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8E6F51-AD60-63E8-D3F4-48922E45B68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ectangle 30">
                    <a:extLst>
                      <a:ext uri="{FF2B5EF4-FFF2-40B4-BE49-F238E27FC236}">
                        <a16:creationId xmlns:a16="http://schemas.microsoft.com/office/drawing/2014/main" id="{9238EADF-4AAC-42F9-04FF-D85EE2E184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30">
                    <a:extLst>
                      <a:ext uri="{FF2B5EF4-FFF2-40B4-BE49-F238E27FC236}">
                        <a16:creationId xmlns:a16="http://schemas.microsoft.com/office/drawing/2014/main" id="{A0A47A32-B929-9019-05AB-60AB83AC3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B11A4B9F-5CD8-3610-422B-4DA40D2A93D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 name="Freeform: Shape 57">
                    <a:extLst>
                      <a:ext uri="{FF2B5EF4-FFF2-40B4-BE49-F238E27FC236}">
                        <a16:creationId xmlns:a16="http://schemas.microsoft.com/office/drawing/2014/main" id="{D1174682-6279-6557-BCE5-4BFD17DD2E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7" name="Freeform: Shape 58">
                    <a:extLst>
                      <a:ext uri="{FF2B5EF4-FFF2-40B4-BE49-F238E27FC236}">
                        <a16:creationId xmlns:a16="http://schemas.microsoft.com/office/drawing/2014/main" id="{5E03BFC7-092B-E72A-4721-BCDD98BAAC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 name="Group 8">
                <a:extLst>
                  <a:ext uri="{FF2B5EF4-FFF2-40B4-BE49-F238E27FC236}">
                    <a16:creationId xmlns:a16="http://schemas.microsoft.com/office/drawing/2014/main" id="{5C26C4FA-4C21-DA7C-20DF-77DBBDE3AD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0" name="Group 9">
                  <a:extLst>
                    <a:ext uri="{FF2B5EF4-FFF2-40B4-BE49-F238E27FC236}">
                      <a16:creationId xmlns:a16="http://schemas.microsoft.com/office/drawing/2014/main" id="{7FC7DBC6-E548-8549-E533-384E24D9F9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21F3052E-8291-BDE2-D343-9033B0B7C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65EBFC80-8F55-2939-D942-55C8ED9040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 name="Line 70">
                  <a:extLst>
                    <a:ext uri="{FF2B5EF4-FFF2-40B4-BE49-F238E27FC236}">
                      <a16:creationId xmlns:a16="http://schemas.microsoft.com/office/drawing/2014/main" id="{2FB7E048-453C-E77C-397B-00561B12CA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2" name="Group 21">
              <a:extLst>
                <a:ext uri="{FF2B5EF4-FFF2-40B4-BE49-F238E27FC236}">
                  <a16:creationId xmlns:a16="http://schemas.microsoft.com/office/drawing/2014/main" id="{283F345C-E67C-40F6-8AA0-DCC8FE0D9DF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3" name="Group 22">
                <a:extLst>
                  <a:ext uri="{FF2B5EF4-FFF2-40B4-BE49-F238E27FC236}">
                    <a16:creationId xmlns:a16="http://schemas.microsoft.com/office/drawing/2014/main" id="{D9BBAAFA-2153-05D2-F0BC-58CA840216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9" name="Group 28">
                  <a:extLst>
                    <a:ext uri="{FF2B5EF4-FFF2-40B4-BE49-F238E27FC236}">
                      <a16:creationId xmlns:a16="http://schemas.microsoft.com/office/drawing/2014/main" id="{5B611942-A154-0A24-2176-BBB56AA0CA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3" name="Straight Connector 32">
                    <a:extLst>
                      <a:ext uri="{FF2B5EF4-FFF2-40B4-BE49-F238E27FC236}">
                        <a16:creationId xmlns:a16="http://schemas.microsoft.com/office/drawing/2014/main" id="{3D6625D6-8B0F-4100-15D3-0E1A43A8C6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C94599-D122-38B2-FD07-52BE8B20ABA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Rectangle 30">
                    <a:extLst>
                      <a:ext uri="{FF2B5EF4-FFF2-40B4-BE49-F238E27FC236}">
                        <a16:creationId xmlns:a16="http://schemas.microsoft.com/office/drawing/2014/main" id="{4E44F1B1-4DD5-1B1C-478D-B91AC577BA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0">
                    <a:extLst>
                      <a:ext uri="{FF2B5EF4-FFF2-40B4-BE49-F238E27FC236}">
                        <a16:creationId xmlns:a16="http://schemas.microsoft.com/office/drawing/2014/main" id="{214BC9FA-7F74-A6C0-9617-623E79DF1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 name="Group 29">
                  <a:extLst>
                    <a:ext uri="{FF2B5EF4-FFF2-40B4-BE49-F238E27FC236}">
                      <a16:creationId xmlns:a16="http://schemas.microsoft.com/office/drawing/2014/main" id="{CE533219-C65B-9694-CE38-99FACCF150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1" name="Freeform: Shape 141">
                    <a:extLst>
                      <a:ext uri="{FF2B5EF4-FFF2-40B4-BE49-F238E27FC236}">
                        <a16:creationId xmlns:a16="http://schemas.microsoft.com/office/drawing/2014/main" id="{A97CD365-7A7A-90D7-CFD3-ED85A55BD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2" name="Freeform: Shape 142">
                    <a:extLst>
                      <a:ext uri="{FF2B5EF4-FFF2-40B4-BE49-F238E27FC236}">
                        <a16:creationId xmlns:a16="http://schemas.microsoft.com/office/drawing/2014/main" id="{F70FCC99-35D9-C4BB-8494-EF48EF272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4" name="Group 23">
                <a:extLst>
                  <a:ext uri="{FF2B5EF4-FFF2-40B4-BE49-F238E27FC236}">
                    <a16:creationId xmlns:a16="http://schemas.microsoft.com/office/drawing/2014/main" id="{A57C1716-7C81-4A32-8CC4-C71C077FCD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5" name="Group 24">
                  <a:extLst>
                    <a:ext uri="{FF2B5EF4-FFF2-40B4-BE49-F238E27FC236}">
                      <a16:creationId xmlns:a16="http://schemas.microsoft.com/office/drawing/2014/main" id="{2B6AD793-C4F0-BDE4-7AE4-14142B552D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7" name="Freeform 68">
                    <a:extLst>
                      <a:ext uri="{FF2B5EF4-FFF2-40B4-BE49-F238E27FC236}">
                        <a16:creationId xmlns:a16="http://schemas.microsoft.com/office/drawing/2014/main" id="{2B86639D-FA8C-1586-0EF9-0DDFAFC0CB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2ABB00E-E286-783E-1974-7C4A134C7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6" name="Line 70">
                  <a:extLst>
                    <a:ext uri="{FF2B5EF4-FFF2-40B4-BE49-F238E27FC236}">
                      <a16:creationId xmlns:a16="http://schemas.microsoft.com/office/drawing/2014/main" id="{DC7C8E73-5391-0772-2BFF-60BC9B7F4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EDE5DA25-6B46-B9A6-7FFC-464C5E761618}"/>
              </a:ext>
            </a:extLst>
          </p:cNvPr>
          <p:cNvSpPr>
            <a:spLocks noGrp="1"/>
          </p:cNvSpPr>
          <p:nvPr>
            <p:ph type="dt" sz="half" idx="10"/>
          </p:nvPr>
        </p:nvSpPr>
        <p:spPr/>
        <p:txBody>
          <a:bodyPr/>
          <a:lstStyle/>
          <a:p>
            <a:r>
              <a:rPr lang="en-US" dirty="0"/>
              <a:t>20XX</a:t>
            </a:r>
          </a:p>
        </p:txBody>
      </p:sp>
      <p:sp>
        <p:nvSpPr>
          <p:cNvPr id="39" name="Footer Placeholder 38">
            <a:extLst>
              <a:ext uri="{FF2B5EF4-FFF2-40B4-BE49-F238E27FC236}">
                <a16:creationId xmlns:a16="http://schemas.microsoft.com/office/drawing/2014/main" id="{B787A52D-676F-1CF6-882D-92C6022BCAE6}"/>
              </a:ext>
            </a:extLst>
          </p:cNvPr>
          <p:cNvSpPr>
            <a:spLocks noGrp="1"/>
          </p:cNvSpPr>
          <p:nvPr>
            <p:ph type="ftr" sz="quarter" idx="11"/>
          </p:nvPr>
        </p:nvSpPr>
        <p:spPr/>
        <p:txBody>
          <a:bodyPr/>
          <a:lstStyle/>
          <a:p>
            <a:r>
              <a:rPr lang="en-US" dirty="0"/>
              <a:t>Sample Footer Text</a:t>
            </a:r>
          </a:p>
        </p:txBody>
      </p:sp>
      <p:sp>
        <p:nvSpPr>
          <p:cNvPr id="40" name="Slide Number Placeholder 39">
            <a:extLst>
              <a:ext uri="{FF2B5EF4-FFF2-40B4-BE49-F238E27FC236}">
                <a16:creationId xmlns:a16="http://schemas.microsoft.com/office/drawing/2014/main" id="{EB85D4D9-091D-3BB4-EEF9-080683D48CE9}"/>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349D3643-667E-326E-DF16-007B8A67F8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87028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77824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188720"/>
            <a:ext cx="8778240" cy="365760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28603531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3BF9B84-1206-173F-EAC3-2F5354E4E4F6}"/>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85777012-FF09-2955-E37E-D84DE60BFFD7}"/>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5D0419-0817-758C-FCD5-1FD1EEE6AF2A}"/>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87B25E08-7F85-EEBE-347D-2C58E82FA3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5" name="Rectangle 4">
              <a:extLst>
                <a:ext uri="{FF2B5EF4-FFF2-40B4-BE49-F238E27FC236}">
                  <a16:creationId xmlns:a16="http://schemas.microsoft.com/office/drawing/2014/main" id="{4DC06BB2-68EC-DEC4-7129-2A0E48E3B5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0832F3D2-C5FA-4E83-6685-08CA600B189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C5890F6F-4AE1-B659-4D3E-60846190E3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9D8D7C35-1556-5858-4702-C7D4E838B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C3C5FB31-6CDE-74CC-ED72-B65943E4C2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5A9A7064-4FC4-2763-1CB1-02229FDCB3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FBE0AE6B-8730-F793-4056-EBD82EC1066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B86231CF-4518-2AC5-1CDC-E4C62D3602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DE705837-6AFF-390C-44B1-397EBAFF33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6873C17A-B4A8-79DA-398E-F218CF9D58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B48A30F9-EC2B-708F-CFF0-8A84E881A6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75488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03520"/>
            <a:ext cx="9198864" cy="548640"/>
          </a:xfrm>
        </p:spPr>
        <p:txBody>
          <a:bodyPr anchor="ctr">
            <a:noAutofit/>
          </a:bodyPr>
          <a:lstStyle>
            <a:lvl1pPr marL="0" indent="0" algn="ctr">
              <a:lnSpc>
                <a:spcPct val="100000"/>
              </a:lnSpc>
              <a:buNone/>
              <a:defRPr sz="2000" b="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ctr">
              <a:lnSpc>
                <a:spcPct val="100000"/>
              </a:lnSpc>
              <a:defRPr sz="4000" b="0">
                <a:solidFill>
                  <a:schemeClr val="bg1">
                    <a:lumMod val="75000"/>
                    <a:lumOff val="25000"/>
                  </a:schemeClr>
                </a:solidFill>
              </a:defRPr>
            </a:lvl1pPr>
          </a:lstStyle>
          <a:p>
            <a:r>
              <a:rPr lang="en-US" dirty="0"/>
              <a:t>Click to edit Quote</a:t>
            </a:r>
          </a:p>
        </p:txBody>
      </p:sp>
    </p:spTree>
    <p:extLst>
      <p:ext uri="{BB962C8B-B14F-4D97-AF65-F5344CB8AC3E}">
        <p14:creationId xmlns:p14="http://schemas.microsoft.com/office/powerpoint/2010/main" val="1884378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78F442-2FC9-4DB8-620F-79A1D4707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92001" cy="4986425"/>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50372" y="239487"/>
            <a:ext cx="11691255" cy="4461693"/>
          </a:xfrm>
          <a:blipFill dpi="0" rotWithShape="1">
            <a:blip r:embed="rId2">
              <a:alphaModFix amt="60000"/>
            </a:blip>
            <a:srcRect/>
            <a:stretch>
              <a:fillRect l="1" t="1" r="-8000" b="-22000"/>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5972628"/>
            <a:ext cx="10972800" cy="548640"/>
          </a:xfrm>
        </p:spPr>
        <p:txBody>
          <a:bodyPr anchor="t">
            <a:normAutofit/>
          </a:bodyPr>
          <a:lstStyle>
            <a:lvl1pPr marL="0" indent="0" algn="ctr">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218032"/>
            <a:ext cx="10972800" cy="786384"/>
          </a:xfrm>
        </p:spPr>
        <p:txBody>
          <a:bodyPr anchor="b">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63172328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6C1257C-9B41-78D7-C9C0-2B25AECC26D2}"/>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560AC85C-5293-C84A-0E4C-5F5E14E2C1E2}"/>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1CEA57E-D067-1644-60AE-1AA532586395}"/>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4BC73ACC-D2E1-A902-9CFD-5514C0EB843E}"/>
              </a:ext>
            </a:extLst>
          </p:cNvPr>
          <p:cNvGrpSpPr/>
          <p:nvPr/>
        </p:nvGrpSpPr>
        <p:grpSpPr>
          <a:xfrm>
            <a:off x="10345635" y="649304"/>
            <a:ext cx="698051" cy="1372591"/>
            <a:chOff x="1079500" y="649304"/>
            <a:chExt cx="698051" cy="1372591"/>
          </a:xfrm>
        </p:grpSpPr>
        <p:sp>
          <p:nvSpPr>
            <p:cNvPr id="5" name="Oval 4">
              <a:extLst>
                <a:ext uri="{FF2B5EF4-FFF2-40B4-BE49-F238E27FC236}">
                  <a16:creationId xmlns:a16="http://schemas.microsoft.com/office/drawing/2014/main" id="{3A8F7568-F65C-1826-02F4-71D36A34505E}"/>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6" name="Group 5">
              <a:extLst>
                <a:ext uri="{FF2B5EF4-FFF2-40B4-BE49-F238E27FC236}">
                  <a16:creationId xmlns:a16="http://schemas.microsoft.com/office/drawing/2014/main" id="{CD9F4D79-EF81-3DAC-E6F0-9966B3BA8B66}"/>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765DCA08-C13A-7307-8DFC-CBA8E4CCE422}"/>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F27AC9C8-5613-A519-4CEB-29DEE249E3C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87BACDFB-87E3-1AF8-DD12-17A45E4223B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C2D2B8AE-E1D9-05B9-65C3-8AA338C82B2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20221997-1E60-D165-D6DD-259C80A46B02}"/>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FE3286D6-38FC-8B18-9012-A8EB46C5F28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3B79B884-3CA9-39CF-2020-ACD13718D1F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3C4A024D-7F6B-26A2-E0CF-77BDF5DFC4BC}"/>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27DC5E14-FC0C-F458-FA29-6BC96E2CB2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75488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96112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33206873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691077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866B88E-A044-C4DC-1BA4-55C08C26B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Date Placeholder 5">
            <a:extLst>
              <a:ext uri="{FF2B5EF4-FFF2-40B4-BE49-F238E27FC236}">
                <a16:creationId xmlns:a16="http://schemas.microsoft.com/office/drawing/2014/main" id="{0A6A0CCB-705E-C253-8F03-FFD90DF2B23A}"/>
              </a:ext>
            </a:extLst>
          </p:cNvPr>
          <p:cNvSpPr>
            <a:spLocks noGrp="1"/>
          </p:cNvSpPr>
          <p:nvPr>
            <p:ph type="dt" sz="half" idx="15"/>
          </p:nvPr>
        </p:nvSpPr>
        <p:spPr/>
        <p:txBody>
          <a:bodyPr/>
          <a:lstStyle/>
          <a:p>
            <a:r>
              <a:rPr lang="en-US" dirty="0"/>
              <a:t>20XX</a:t>
            </a:r>
          </a:p>
        </p:txBody>
      </p:sp>
      <p:sp>
        <p:nvSpPr>
          <p:cNvPr id="10" name="Footer Placeholder 9">
            <a:extLst>
              <a:ext uri="{FF2B5EF4-FFF2-40B4-BE49-F238E27FC236}">
                <a16:creationId xmlns:a16="http://schemas.microsoft.com/office/drawing/2014/main" id="{9521B30A-7545-CD0D-C650-142227AAF7BF}"/>
              </a:ext>
            </a:extLst>
          </p:cNvPr>
          <p:cNvSpPr>
            <a:spLocks noGrp="1"/>
          </p:cNvSpPr>
          <p:nvPr>
            <p:ph type="ftr" sz="quarter" idx="16"/>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id="{6F133E4C-C0E4-908F-E2F3-671E3A4141ED}"/>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926080"/>
            <a:ext cx="51577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926080"/>
            <a:ext cx="51831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2286000"/>
            <a:ext cx="5157787"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2286000"/>
            <a:ext cx="5183188"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389719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2EAD9F9-0A12-AB31-3587-C0D1DF4DEC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0C7D3A48-0BDC-1551-7C27-D4E0D0023153}"/>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BE5A6371-065A-A2ED-6A80-D16F74C096DB}"/>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9700336-1570-20F3-84A6-5FD60D83123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21594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1BD33CF-162C-4EE7-C7A7-70481746BE4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ABCABE8C-EDAC-3C86-D131-D91C7EACA4D4}"/>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F603CBA-7C20-93AF-42F2-16F2FD48867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455138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A9C1544C-C3DE-FEB0-1F42-810BC258D317}"/>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6A1C13AC-DECD-4472-34A9-15473A54B7C2}"/>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52772E20-C3BC-555A-1802-79F5A626B0F2}"/>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8829B4E3-A63E-1B70-226F-7154DB050BC0}"/>
              </a:ext>
              <a:ext uri="{C183D7F6-B498-43B3-948B-1728B52AA6E4}">
                <adec:decorative xmlns:adec="http://schemas.microsoft.com/office/drawing/2017/decorative" val="0"/>
              </a:ext>
            </a:extLst>
          </p:cNvPr>
          <p:cNvCxnSpPr>
            <a:cxnSpLocks/>
          </p:cNvCxnSpPr>
          <p:nvPr/>
        </p:nvCxnSpPr>
        <p:spPr>
          <a:xfrm>
            <a:off x="4667221"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0460429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1470E552-C412-44E4-4F23-0816FAFC138E}"/>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BA48D00-D1D1-1D87-BF5D-BEE2316473C3}"/>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308BF49C-FDC0-9F1E-2E75-171FACEA0D0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a:blip r:embed="rId2">
              <a:alphaModFix amt="60000"/>
            </a:blip>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793440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075BC2-2366-61B0-6D33-330EA75DF0F0}"/>
              </a:ext>
            </a:extLst>
          </p:cNvPr>
          <p:cNvSpPr>
            <a:spLocks noGrp="1"/>
          </p:cNvSpPr>
          <p:nvPr>
            <p:ph type="dt" sz="half" idx="14"/>
          </p:nvPr>
        </p:nvSpPr>
        <p:spPr/>
        <p:txBody>
          <a:bodyPr/>
          <a:lstStyle>
            <a:lvl1pPr>
              <a:defRPr>
                <a:solidFill>
                  <a:schemeClr val="tx1">
                    <a:lumMod val="65000"/>
                    <a:lumOff val="35000"/>
                  </a:schemeClr>
                </a:solidFill>
              </a:defRPr>
            </a:lvl1pPr>
          </a:lstStyle>
          <a:p>
            <a:r>
              <a:rPr lang="en-US" dirty="0"/>
              <a:t>20XX</a:t>
            </a:r>
          </a:p>
        </p:txBody>
      </p:sp>
      <p:sp>
        <p:nvSpPr>
          <p:cNvPr id="7" name="Footer Placeholder 6">
            <a:extLst>
              <a:ext uri="{FF2B5EF4-FFF2-40B4-BE49-F238E27FC236}">
                <a16:creationId xmlns:a16="http://schemas.microsoft.com/office/drawing/2014/main" id="{9497CAE9-979D-5626-7BE4-27D034EF2754}"/>
              </a:ext>
            </a:extLst>
          </p:cNvPr>
          <p:cNvSpPr>
            <a:spLocks noGrp="1"/>
          </p:cNvSpPr>
          <p:nvPr>
            <p:ph type="ftr" sz="quarter" idx="15"/>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E4558C-BD2F-996E-C3A8-6B48CC72E1E9}"/>
              </a:ext>
            </a:extLst>
          </p:cNvPr>
          <p:cNvSpPr>
            <a:spLocks noGrp="1"/>
          </p:cNvSpPr>
          <p:nvPr>
            <p:ph type="sldNum" sz="quarter" idx="16"/>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17" name="Group 16">
            <a:extLst>
              <a:ext uri="{FF2B5EF4-FFF2-40B4-BE49-F238E27FC236}">
                <a16:creationId xmlns:a16="http://schemas.microsoft.com/office/drawing/2014/main" id="{38D1B241-A1C5-B50A-03AF-D16D7E07C921}"/>
              </a:ext>
            </a:extLst>
          </p:cNvPr>
          <p:cNvGrpSpPr/>
          <p:nvPr/>
        </p:nvGrpSpPr>
        <p:grpSpPr>
          <a:xfrm>
            <a:off x="10345635" y="649304"/>
            <a:ext cx="698051" cy="1372591"/>
            <a:chOff x="1079500" y="649304"/>
            <a:chExt cx="698051" cy="1372591"/>
          </a:xfrm>
        </p:grpSpPr>
        <p:sp>
          <p:nvSpPr>
            <p:cNvPr id="4" name="Oval 3">
              <a:extLst>
                <a:ext uri="{FF2B5EF4-FFF2-40B4-BE49-F238E27FC236}">
                  <a16:creationId xmlns:a16="http://schemas.microsoft.com/office/drawing/2014/main" id="{C0430193-32D1-2094-3948-CB8A4044E473}"/>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2BDC8FB4-E269-1757-B605-3B7CA1D31BFD}"/>
                </a:ext>
              </a:extLst>
            </p:cNvPr>
            <p:cNvGrpSpPr/>
            <p:nvPr/>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2BE6CDB3-6726-9490-DEFE-33AADCF70635}"/>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8337956-08FC-C308-3EE6-4F7DF7EE524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3561E4FD-2BE7-0830-421A-88B523F36A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A98ECA2-F73C-C349-4C85-034EBD520BB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1BAE2C74-92F3-9DF1-0D28-8DA40DC6F702}"/>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7FC40551-D184-C866-BC03-18A5875790C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728A4A07-2267-BCEE-D29A-1AC7DB34791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CF1D3057-1CB5-2D6F-F329-7B377DA203C9}"/>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5568EC06-0A8D-764E-AB11-B5EF28F70102}"/>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328198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norm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413115058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9A41DF4-6E58-44F6-EC8C-D43561BDE708}"/>
              </a:ext>
            </a:extLst>
          </p:cNvPr>
          <p:cNvSpPr>
            <a:spLocks noGrp="1"/>
          </p:cNvSpPr>
          <p:nvPr>
            <p:ph type="dt" sz="half" idx="15"/>
          </p:nvPr>
        </p:nvSpPr>
        <p:spPr/>
        <p:txBody>
          <a:bodyPr/>
          <a:lstStyle>
            <a:lvl1pPr>
              <a:defRPr>
                <a:solidFill>
                  <a:schemeClr val="tx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C46CE9A2-F361-F415-F937-0301DA22842E}"/>
              </a:ext>
            </a:extLst>
          </p:cNvPr>
          <p:cNvSpPr>
            <a:spLocks noGrp="1"/>
          </p:cNvSpPr>
          <p:nvPr>
            <p:ph type="ftr" sz="quarter" idx="16"/>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424C1775-96D4-1CCB-4D04-35BDF94DC10D}"/>
              </a:ext>
            </a:extLst>
          </p:cNvPr>
          <p:cNvSpPr>
            <a:spLocks noGrp="1"/>
          </p:cNvSpPr>
          <p:nvPr>
            <p:ph type="sldNum" sz="quarter" idx="17"/>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DD5BD45A-50CD-EF82-D09C-4545FF3A69AC}"/>
              </a:ext>
            </a:extLst>
          </p:cNvPr>
          <p:cNvGrpSpPr/>
          <p:nvPr/>
        </p:nvGrpSpPr>
        <p:grpSpPr>
          <a:xfrm>
            <a:off x="9740417" y="457964"/>
            <a:ext cx="2227875" cy="5970551"/>
            <a:chOff x="9740417" y="457964"/>
            <a:chExt cx="2227875" cy="5970551"/>
          </a:xfrm>
        </p:grpSpPr>
        <p:grpSp>
          <p:nvGrpSpPr>
            <p:cNvPr id="5" name="Group 4">
              <a:extLst>
                <a:ext uri="{FF2B5EF4-FFF2-40B4-BE49-F238E27FC236}">
                  <a16:creationId xmlns:a16="http://schemas.microsoft.com/office/drawing/2014/main" id="{9E210995-0426-D17D-BBDC-C0534A40E8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C8FAFEE9-BD97-8D0C-6317-E67936D6009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C5F2E2EE-3350-F0F4-DD4D-1D4D46ECBD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A4F058E-349B-1A3F-9D6E-FB583F6B39E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8F73D4-2E66-E080-333B-1D89AC5F0F5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413F058A-9BA7-8BC7-7394-C215EB8DF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777A274A-0C0C-5EF2-7606-72F89CE93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0B4D2FDC-8701-ED17-A75D-9C27E9A3F4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5551714A-8D8A-B34B-5A80-E5D27EA368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58">
                    <a:extLst>
                      <a:ext uri="{FF2B5EF4-FFF2-40B4-BE49-F238E27FC236}">
                        <a16:creationId xmlns:a16="http://schemas.microsoft.com/office/drawing/2014/main" id="{869FCC5F-8CA3-16C6-0392-F3E75D87BA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24C30149-E004-25CF-5089-4B3E78309B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76CE1B15-48DE-EA19-66AE-E082767A61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7FF05A74-6722-6ACB-9705-9D08F1E133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556FA397-6407-CD99-0216-DCE4A86B84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BD07E6BA-830D-81DE-99D0-C1ED17EEB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F7E3CAB0-7B50-4135-76DB-659F3FADB1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6C50E408-CA22-2DA8-3E63-D8CD5D9E43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B341EAAC-2CAB-1D4C-3C41-E728AE45C2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FCBEDD1E-4A53-5D13-92E8-44ED005DDEE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386BC2-461B-52B5-FA52-3F98E28F9A9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71D489E-31F4-01B1-137F-1E2BAE84DE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30">
                    <a:extLst>
                      <a:ext uri="{FF2B5EF4-FFF2-40B4-BE49-F238E27FC236}">
                        <a16:creationId xmlns:a16="http://schemas.microsoft.com/office/drawing/2014/main" id="{AF8D8D96-D26C-A0E9-44AC-210C1D3342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262D79E6-1E5E-9367-2F80-31091FD0972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0741A1C4-4A3C-1C09-7B63-2F5A93C40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 name="Freeform: Shape 142">
                    <a:extLst>
                      <a:ext uri="{FF2B5EF4-FFF2-40B4-BE49-F238E27FC236}">
                        <a16:creationId xmlns:a16="http://schemas.microsoft.com/office/drawing/2014/main" id="{331A7A60-9E24-7D8B-B8D3-901790A313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 name="Group 10">
                <a:extLst>
                  <a:ext uri="{FF2B5EF4-FFF2-40B4-BE49-F238E27FC236}">
                    <a16:creationId xmlns:a16="http://schemas.microsoft.com/office/drawing/2014/main" id="{216486E5-7377-F1D3-FB49-0A8FC774CC2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0C9ED1C9-C369-ABE9-0C4B-2B5DF468BB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5D067329-4811-1CE5-0FA5-1CAE03475C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10E0DE4F-622E-EDCA-0C8D-59B0B3698F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 name="Line 70">
                  <a:extLst>
                    <a:ext uri="{FF2B5EF4-FFF2-40B4-BE49-F238E27FC236}">
                      <a16:creationId xmlns:a16="http://schemas.microsoft.com/office/drawing/2014/main" id="{9E4E2F3A-25E4-40F2-7815-59507A3F00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280227006"/>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tical layout with graphic">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E946DF7-10C4-0BBA-EB2E-955736EC343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4" name="Group 3">
              <a:extLst>
                <a:ext uri="{FF2B5EF4-FFF2-40B4-BE49-F238E27FC236}">
                  <a16:creationId xmlns:a16="http://schemas.microsoft.com/office/drawing/2014/main" id="{96650848-7A6C-21DB-6BAE-4516E6E51F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166" name="Freeform 68">
                <a:extLst>
                  <a:ext uri="{FF2B5EF4-FFF2-40B4-BE49-F238E27FC236}">
                    <a16:creationId xmlns:a16="http://schemas.microsoft.com/office/drawing/2014/main" id="{DCF561B2-851F-5E35-8D9F-D9587A067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7" name="Freeform 69">
                <a:extLst>
                  <a:ext uri="{FF2B5EF4-FFF2-40B4-BE49-F238E27FC236}">
                    <a16:creationId xmlns:a16="http://schemas.microsoft.com/office/drawing/2014/main" id="{C849E763-E757-E9D6-A937-030A9A8A4F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8" name="Line 70">
                <a:extLst>
                  <a:ext uri="{FF2B5EF4-FFF2-40B4-BE49-F238E27FC236}">
                    <a16:creationId xmlns:a16="http://schemas.microsoft.com/office/drawing/2014/main" id="{E6B475E7-3F49-5B4E-441D-BFB9786E6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a:extLst>
                <a:ext uri="{FF2B5EF4-FFF2-40B4-BE49-F238E27FC236}">
                  <a16:creationId xmlns:a16="http://schemas.microsoft.com/office/drawing/2014/main" id="{CBAE7E0C-06C9-5A12-F641-B9659C3347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128" name="Oval 127">
                <a:extLst>
                  <a:ext uri="{FF2B5EF4-FFF2-40B4-BE49-F238E27FC236}">
                    <a16:creationId xmlns:a16="http://schemas.microsoft.com/office/drawing/2014/main" id="{106611B4-C9C5-B9EB-D2E4-A786180407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29" name="Group 128">
                <a:extLst>
                  <a:ext uri="{FF2B5EF4-FFF2-40B4-BE49-F238E27FC236}">
                    <a16:creationId xmlns:a16="http://schemas.microsoft.com/office/drawing/2014/main" id="{5B0A8C44-9DE9-9FF5-9422-459D794255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4" name="Freeform 64">
                  <a:extLst>
                    <a:ext uri="{FF2B5EF4-FFF2-40B4-BE49-F238E27FC236}">
                      <a16:creationId xmlns:a16="http://schemas.microsoft.com/office/drawing/2014/main" id="{802B3E02-35F5-D486-B900-46666AE6CF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5" name="Freeform 81">
                  <a:extLst>
                    <a:ext uri="{FF2B5EF4-FFF2-40B4-BE49-F238E27FC236}">
                      <a16:creationId xmlns:a16="http://schemas.microsoft.com/office/drawing/2014/main" id="{A0FE175D-173E-81F0-CC24-96E27F1D8B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6" name="Freeform 61">
                  <a:extLst>
                    <a:ext uri="{FF2B5EF4-FFF2-40B4-BE49-F238E27FC236}">
                      <a16:creationId xmlns:a16="http://schemas.microsoft.com/office/drawing/2014/main" id="{34F66AAF-A45F-1A0F-2555-176A1B7938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7" name="Freeform 78">
                  <a:extLst>
                    <a:ext uri="{FF2B5EF4-FFF2-40B4-BE49-F238E27FC236}">
                      <a16:creationId xmlns:a16="http://schemas.microsoft.com/office/drawing/2014/main" id="{888FD7CB-E8B6-CDCC-A765-51384168C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4">
                  <a:extLst>
                    <a:ext uri="{FF2B5EF4-FFF2-40B4-BE49-F238E27FC236}">
                      <a16:creationId xmlns:a16="http://schemas.microsoft.com/office/drawing/2014/main" id="{22D9D5B7-67CD-DAEF-F169-F9927D060C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87">
                  <a:extLst>
                    <a:ext uri="{FF2B5EF4-FFF2-40B4-BE49-F238E27FC236}">
                      <a16:creationId xmlns:a16="http://schemas.microsoft.com/office/drawing/2014/main" id="{635D2023-BB18-34DE-9533-3BCD2D66F9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60">
                  <a:extLst>
                    <a:ext uri="{FF2B5EF4-FFF2-40B4-BE49-F238E27FC236}">
                      <a16:creationId xmlns:a16="http://schemas.microsoft.com/office/drawing/2014/main" id="{659415BE-DC13-49A7-0C33-5EFE279226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59">
                  <a:extLst>
                    <a:ext uri="{FF2B5EF4-FFF2-40B4-BE49-F238E27FC236}">
                      <a16:creationId xmlns:a16="http://schemas.microsoft.com/office/drawing/2014/main" id="{CC801494-07A4-F520-018B-68D2196D2A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62">
                  <a:extLst>
                    <a:ext uri="{FF2B5EF4-FFF2-40B4-BE49-F238E27FC236}">
                      <a16:creationId xmlns:a16="http://schemas.microsoft.com/office/drawing/2014/main" id="{E686085F-EAC6-B895-6207-458362D1B6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5">
                  <a:extLst>
                    <a:ext uri="{FF2B5EF4-FFF2-40B4-BE49-F238E27FC236}">
                      <a16:creationId xmlns:a16="http://schemas.microsoft.com/office/drawing/2014/main" id="{DAB00EC1-8D08-BA6A-CDFE-4C62A187B1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9">
                  <a:extLst>
                    <a:ext uri="{FF2B5EF4-FFF2-40B4-BE49-F238E27FC236}">
                      <a16:creationId xmlns:a16="http://schemas.microsoft.com/office/drawing/2014/main" id="{59FA4147-888A-1DF5-8C4D-5826AB12A8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2">
                  <a:extLst>
                    <a:ext uri="{FF2B5EF4-FFF2-40B4-BE49-F238E27FC236}">
                      <a16:creationId xmlns:a16="http://schemas.microsoft.com/office/drawing/2014/main" id="{4C86CC1B-2F58-1C71-F3ED-92D58E16B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5">
                  <a:extLst>
                    <a:ext uri="{FF2B5EF4-FFF2-40B4-BE49-F238E27FC236}">
                      <a16:creationId xmlns:a16="http://schemas.microsoft.com/office/drawing/2014/main" id="{2994FA47-E79D-6287-A237-43A2FA4FFB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88">
                  <a:extLst>
                    <a:ext uri="{FF2B5EF4-FFF2-40B4-BE49-F238E27FC236}">
                      <a16:creationId xmlns:a16="http://schemas.microsoft.com/office/drawing/2014/main" id="{AB058826-014A-49AD-8409-1561149690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58" name="Group 157">
                  <a:extLst>
                    <a:ext uri="{FF2B5EF4-FFF2-40B4-BE49-F238E27FC236}">
                      <a16:creationId xmlns:a16="http://schemas.microsoft.com/office/drawing/2014/main" id="{08112C56-452F-ABF6-3C71-80EB07646D7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59" name="Line 63">
                    <a:extLst>
                      <a:ext uri="{FF2B5EF4-FFF2-40B4-BE49-F238E27FC236}">
                        <a16:creationId xmlns:a16="http://schemas.microsoft.com/office/drawing/2014/main" id="{03C71145-D2E8-489B-88F9-F9826023B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0" name="Line 66">
                    <a:extLst>
                      <a:ext uri="{FF2B5EF4-FFF2-40B4-BE49-F238E27FC236}">
                        <a16:creationId xmlns:a16="http://schemas.microsoft.com/office/drawing/2014/main" id="{A2BA5FB6-9059-DF6F-1EB1-F80CF772A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1" name="Line 67">
                    <a:extLst>
                      <a:ext uri="{FF2B5EF4-FFF2-40B4-BE49-F238E27FC236}">
                        <a16:creationId xmlns:a16="http://schemas.microsoft.com/office/drawing/2014/main" id="{2A893CE1-8DC4-0808-9F33-FED7630964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2" name="Line 80">
                    <a:extLst>
                      <a:ext uri="{FF2B5EF4-FFF2-40B4-BE49-F238E27FC236}">
                        <a16:creationId xmlns:a16="http://schemas.microsoft.com/office/drawing/2014/main" id="{9672C220-76B2-6201-EEE5-8CCF7167CB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83">
                    <a:extLst>
                      <a:ext uri="{FF2B5EF4-FFF2-40B4-BE49-F238E27FC236}">
                        <a16:creationId xmlns:a16="http://schemas.microsoft.com/office/drawing/2014/main" id="{5C1A72CD-7D7C-42E3-BFFA-C472421EAF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86">
                    <a:extLst>
                      <a:ext uri="{FF2B5EF4-FFF2-40B4-BE49-F238E27FC236}">
                        <a16:creationId xmlns:a16="http://schemas.microsoft.com/office/drawing/2014/main" id="{BFB972A4-6E25-6FC4-1717-0B081F4B810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9">
                    <a:extLst>
                      <a:ext uri="{FF2B5EF4-FFF2-40B4-BE49-F238E27FC236}">
                        <a16:creationId xmlns:a16="http://schemas.microsoft.com/office/drawing/2014/main" id="{2FA89047-354E-3D71-A179-6C490AE361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0" name="Group 129">
                <a:extLst>
                  <a:ext uri="{FF2B5EF4-FFF2-40B4-BE49-F238E27FC236}">
                    <a16:creationId xmlns:a16="http://schemas.microsoft.com/office/drawing/2014/main" id="{78CFC643-3123-EB74-EA21-D2F9C493D4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6" name="Group 135">
                  <a:extLst>
                    <a:ext uri="{FF2B5EF4-FFF2-40B4-BE49-F238E27FC236}">
                      <a16:creationId xmlns:a16="http://schemas.microsoft.com/office/drawing/2014/main" id="{5DEB7895-FB98-5D68-2C79-31CC7F227B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0" name="Straight Connector 139">
                    <a:extLst>
                      <a:ext uri="{FF2B5EF4-FFF2-40B4-BE49-F238E27FC236}">
                        <a16:creationId xmlns:a16="http://schemas.microsoft.com/office/drawing/2014/main" id="{7542BE6F-AD2C-F040-D0A7-C5758BBFEC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2496DAA-F89B-A56B-5FEC-BFC29FD6A00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2" name="Rectangle 30">
                    <a:extLst>
                      <a:ext uri="{FF2B5EF4-FFF2-40B4-BE49-F238E27FC236}">
                        <a16:creationId xmlns:a16="http://schemas.microsoft.com/office/drawing/2014/main" id="{0A0A246A-6BE3-423B-31C8-7B51E5835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30">
                    <a:extLst>
                      <a:ext uri="{FF2B5EF4-FFF2-40B4-BE49-F238E27FC236}">
                        <a16:creationId xmlns:a16="http://schemas.microsoft.com/office/drawing/2014/main" id="{E681F45F-69BC-8729-80D4-3CEC4995E7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7" name="Group 136">
                  <a:extLst>
                    <a:ext uri="{FF2B5EF4-FFF2-40B4-BE49-F238E27FC236}">
                      <a16:creationId xmlns:a16="http://schemas.microsoft.com/office/drawing/2014/main" id="{47178EE2-B7F0-30B5-0B41-2C9210C6E5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8" name="Freeform: Shape 57">
                    <a:extLst>
                      <a:ext uri="{FF2B5EF4-FFF2-40B4-BE49-F238E27FC236}">
                        <a16:creationId xmlns:a16="http://schemas.microsoft.com/office/drawing/2014/main" id="{ADAA86A1-574E-8E2A-8540-099473576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9" name="Freeform: Shape 58">
                    <a:extLst>
                      <a:ext uri="{FF2B5EF4-FFF2-40B4-BE49-F238E27FC236}">
                        <a16:creationId xmlns:a16="http://schemas.microsoft.com/office/drawing/2014/main" id="{BCCDC65B-F799-76F0-2BAB-6ADBB06C7A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1" name="Group 130">
                <a:extLst>
                  <a:ext uri="{FF2B5EF4-FFF2-40B4-BE49-F238E27FC236}">
                    <a16:creationId xmlns:a16="http://schemas.microsoft.com/office/drawing/2014/main" id="{76A21C52-0DA8-856D-5692-39A23C0E15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2" name="Group 131">
                  <a:extLst>
                    <a:ext uri="{FF2B5EF4-FFF2-40B4-BE49-F238E27FC236}">
                      <a16:creationId xmlns:a16="http://schemas.microsoft.com/office/drawing/2014/main" id="{3D32FAD6-3813-F251-ABFD-93D8751FB3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4" name="Freeform 68">
                    <a:extLst>
                      <a:ext uri="{FF2B5EF4-FFF2-40B4-BE49-F238E27FC236}">
                        <a16:creationId xmlns:a16="http://schemas.microsoft.com/office/drawing/2014/main" id="{FA00EEC5-0A5F-E731-6A0C-FAF08B222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69">
                    <a:extLst>
                      <a:ext uri="{FF2B5EF4-FFF2-40B4-BE49-F238E27FC236}">
                        <a16:creationId xmlns:a16="http://schemas.microsoft.com/office/drawing/2014/main" id="{89C49BA9-5C77-1162-9471-2D104104C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3" name="Line 70">
                  <a:extLst>
                    <a:ext uri="{FF2B5EF4-FFF2-40B4-BE49-F238E27FC236}">
                      <a16:creationId xmlns:a16="http://schemas.microsoft.com/office/drawing/2014/main" id="{6A2FF4B0-2ED3-E23D-7E5F-F8022D1C1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2B73B0F4-CE7B-C11C-8311-C827DFCA73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7" name="Oval 6">
                <a:extLst>
                  <a:ext uri="{FF2B5EF4-FFF2-40B4-BE49-F238E27FC236}">
                    <a16:creationId xmlns:a16="http://schemas.microsoft.com/office/drawing/2014/main" id="{C1BF5B87-7A83-6A6E-47B2-7436F675B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91" name="Group 90">
                <a:extLst>
                  <a:ext uri="{FF2B5EF4-FFF2-40B4-BE49-F238E27FC236}">
                    <a16:creationId xmlns:a16="http://schemas.microsoft.com/office/drawing/2014/main" id="{87178A77-6A96-EEC0-0A45-53BDD646D1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06" name="Freeform 64">
                  <a:extLst>
                    <a:ext uri="{FF2B5EF4-FFF2-40B4-BE49-F238E27FC236}">
                      <a16:creationId xmlns:a16="http://schemas.microsoft.com/office/drawing/2014/main" id="{C35CF469-BCDB-1ECB-D848-2A118B9269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81">
                  <a:extLst>
                    <a:ext uri="{FF2B5EF4-FFF2-40B4-BE49-F238E27FC236}">
                      <a16:creationId xmlns:a16="http://schemas.microsoft.com/office/drawing/2014/main" id="{269DBB87-6E3B-69A6-88B7-49DE248A2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1">
                  <a:extLst>
                    <a:ext uri="{FF2B5EF4-FFF2-40B4-BE49-F238E27FC236}">
                      <a16:creationId xmlns:a16="http://schemas.microsoft.com/office/drawing/2014/main" id="{C6E66543-4428-39AF-E0AE-579FE6A4B1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8">
                  <a:extLst>
                    <a:ext uri="{FF2B5EF4-FFF2-40B4-BE49-F238E27FC236}">
                      <a16:creationId xmlns:a16="http://schemas.microsoft.com/office/drawing/2014/main" id="{67968DE4-73FA-FDFD-59CB-0B85FAF28A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4">
                  <a:extLst>
                    <a:ext uri="{FF2B5EF4-FFF2-40B4-BE49-F238E27FC236}">
                      <a16:creationId xmlns:a16="http://schemas.microsoft.com/office/drawing/2014/main" id="{077CC600-1E1B-D52F-B708-7084D54B70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7">
                  <a:extLst>
                    <a:ext uri="{FF2B5EF4-FFF2-40B4-BE49-F238E27FC236}">
                      <a16:creationId xmlns:a16="http://schemas.microsoft.com/office/drawing/2014/main" id="{C484D1B8-84A1-20E9-3BD6-197AEFACC4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60">
                  <a:extLst>
                    <a:ext uri="{FF2B5EF4-FFF2-40B4-BE49-F238E27FC236}">
                      <a16:creationId xmlns:a16="http://schemas.microsoft.com/office/drawing/2014/main" id="{36E29196-81C0-C3F7-22AD-1E4C1ACBBE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59">
                  <a:extLst>
                    <a:ext uri="{FF2B5EF4-FFF2-40B4-BE49-F238E27FC236}">
                      <a16:creationId xmlns:a16="http://schemas.microsoft.com/office/drawing/2014/main" id="{8C4B4E29-2FE5-D94E-EBCD-7BD6ADBB24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2">
                  <a:extLst>
                    <a:ext uri="{FF2B5EF4-FFF2-40B4-BE49-F238E27FC236}">
                      <a16:creationId xmlns:a16="http://schemas.microsoft.com/office/drawing/2014/main" id="{D9E5BF2B-495D-833E-9454-7EFE4293C6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5">
                  <a:extLst>
                    <a:ext uri="{FF2B5EF4-FFF2-40B4-BE49-F238E27FC236}">
                      <a16:creationId xmlns:a16="http://schemas.microsoft.com/office/drawing/2014/main" id="{AE984C56-67FD-C22E-1B07-C5079A40BC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79">
                  <a:extLst>
                    <a:ext uri="{FF2B5EF4-FFF2-40B4-BE49-F238E27FC236}">
                      <a16:creationId xmlns:a16="http://schemas.microsoft.com/office/drawing/2014/main" id="{E51DACBA-19CF-3B04-3536-C7B7D1A7EB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82">
                  <a:extLst>
                    <a:ext uri="{FF2B5EF4-FFF2-40B4-BE49-F238E27FC236}">
                      <a16:creationId xmlns:a16="http://schemas.microsoft.com/office/drawing/2014/main" id="{13BA5D0A-5B87-1D08-88AD-8083D93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85">
                  <a:extLst>
                    <a:ext uri="{FF2B5EF4-FFF2-40B4-BE49-F238E27FC236}">
                      <a16:creationId xmlns:a16="http://schemas.microsoft.com/office/drawing/2014/main" id="{6EE5635D-FA59-4376-20E4-50CC79E371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88">
                  <a:extLst>
                    <a:ext uri="{FF2B5EF4-FFF2-40B4-BE49-F238E27FC236}">
                      <a16:creationId xmlns:a16="http://schemas.microsoft.com/office/drawing/2014/main" id="{55A3AFB5-4970-411F-5F04-2B596C8FA7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0" name="Group 119">
                  <a:extLst>
                    <a:ext uri="{FF2B5EF4-FFF2-40B4-BE49-F238E27FC236}">
                      <a16:creationId xmlns:a16="http://schemas.microsoft.com/office/drawing/2014/main" id="{E6214791-9426-C192-8C99-0DE8E35D2F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1" name="Line 63">
                    <a:extLst>
                      <a:ext uri="{FF2B5EF4-FFF2-40B4-BE49-F238E27FC236}">
                        <a16:creationId xmlns:a16="http://schemas.microsoft.com/office/drawing/2014/main" id="{8A34640B-7052-1024-66C4-395918533E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2" name="Line 66">
                    <a:extLst>
                      <a:ext uri="{FF2B5EF4-FFF2-40B4-BE49-F238E27FC236}">
                        <a16:creationId xmlns:a16="http://schemas.microsoft.com/office/drawing/2014/main" id="{E2DA86A8-0C0F-D2A2-2CA9-20F4EBE07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3" name="Line 67">
                    <a:extLst>
                      <a:ext uri="{FF2B5EF4-FFF2-40B4-BE49-F238E27FC236}">
                        <a16:creationId xmlns:a16="http://schemas.microsoft.com/office/drawing/2014/main" id="{41C7639A-B1D6-547B-B391-9B7979F8A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4" name="Line 80">
                    <a:extLst>
                      <a:ext uri="{FF2B5EF4-FFF2-40B4-BE49-F238E27FC236}">
                        <a16:creationId xmlns:a16="http://schemas.microsoft.com/office/drawing/2014/main" id="{E719F0EE-1A68-FE4F-5D65-7F3CF1AD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83">
                    <a:extLst>
                      <a:ext uri="{FF2B5EF4-FFF2-40B4-BE49-F238E27FC236}">
                        <a16:creationId xmlns:a16="http://schemas.microsoft.com/office/drawing/2014/main" id="{DC0373DF-BE8C-420B-F88C-A7FF0334C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86">
                    <a:extLst>
                      <a:ext uri="{FF2B5EF4-FFF2-40B4-BE49-F238E27FC236}">
                        <a16:creationId xmlns:a16="http://schemas.microsoft.com/office/drawing/2014/main" id="{F4ECE460-0A73-8C2B-5647-0E5AE9AEA7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9">
                    <a:extLst>
                      <a:ext uri="{FF2B5EF4-FFF2-40B4-BE49-F238E27FC236}">
                        <a16:creationId xmlns:a16="http://schemas.microsoft.com/office/drawing/2014/main" id="{BCD65272-F6D2-B58A-8C53-F9E90D29B0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2" name="Group 91">
                <a:extLst>
                  <a:ext uri="{FF2B5EF4-FFF2-40B4-BE49-F238E27FC236}">
                    <a16:creationId xmlns:a16="http://schemas.microsoft.com/office/drawing/2014/main" id="{D3A8502E-7C5D-906B-BA56-302B1AB122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98" name="Group 97">
                  <a:extLst>
                    <a:ext uri="{FF2B5EF4-FFF2-40B4-BE49-F238E27FC236}">
                      <a16:creationId xmlns:a16="http://schemas.microsoft.com/office/drawing/2014/main" id="{D7A189C9-9947-A989-4D09-BDC0238992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2" name="Straight Connector 101">
                    <a:extLst>
                      <a:ext uri="{FF2B5EF4-FFF2-40B4-BE49-F238E27FC236}">
                        <a16:creationId xmlns:a16="http://schemas.microsoft.com/office/drawing/2014/main" id="{F2C4A481-AFEC-4925-686C-7AB5CDC446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1F945F9-CDFF-041F-0653-2816D47B016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4" name="Rectangle 30">
                    <a:extLst>
                      <a:ext uri="{FF2B5EF4-FFF2-40B4-BE49-F238E27FC236}">
                        <a16:creationId xmlns:a16="http://schemas.microsoft.com/office/drawing/2014/main" id="{7AFA641F-BA09-FD61-61E7-EC46702A4D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30">
                    <a:extLst>
                      <a:ext uri="{FF2B5EF4-FFF2-40B4-BE49-F238E27FC236}">
                        <a16:creationId xmlns:a16="http://schemas.microsoft.com/office/drawing/2014/main" id="{BE902CEB-6539-E490-C6F0-CD34281997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9" name="Group 98">
                  <a:extLst>
                    <a:ext uri="{FF2B5EF4-FFF2-40B4-BE49-F238E27FC236}">
                      <a16:creationId xmlns:a16="http://schemas.microsoft.com/office/drawing/2014/main" id="{2D313F9E-16F5-9645-AED4-FEA8009A72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0" name="Freeform: Shape 19">
                    <a:extLst>
                      <a:ext uri="{FF2B5EF4-FFF2-40B4-BE49-F238E27FC236}">
                        <a16:creationId xmlns:a16="http://schemas.microsoft.com/office/drawing/2014/main" id="{3D51B00C-0086-B9A0-B39F-3B835E4AAB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1" name="Freeform: Shape 20">
                    <a:extLst>
                      <a:ext uri="{FF2B5EF4-FFF2-40B4-BE49-F238E27FC236}">
                        <a16:creationId xmlns:a16="http://schemas.microsoft.com/office/drawing/2014/main" id="{C8B47B22-1553-BA25-9065-3FA6BE4B96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3" name="Group 92">
                <a:extLst>
                  <a:ext uri="{FF2B5EF4-FFF2-40B4-BE49-F238E27FC236}">
                    <a16:creationId xmlns:a16="http://schemas.microsoft.com/office/drawing/2014/main" id="{AA6B44CA-D2CF-D871-67A4-0BE8C3E254C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94" name="Group 93">
                  <a:extLst>
                    <a:ext uri="{FF2B5EF4-FFF2-40B4-BE49-F238E27FC236}">
                      <a16:creationId xmlns:a16="http://schemas.microsoft.com/office/drawing/2014/main" id="{F0F82BA1-C5DF-8A0E-F35D-3795504583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6" name="Freeform 68">
                    <a:extLst>
                      <a:ext uri="{FF2B5EF4-FFF2-40B4-BE49-F238E27FC236}">
                        <a16:creationId xmlns:a16="http://schemas.microsoft.com/office/drawing/2014/main" id="{37B9BFCF-75BB-A2D2-41C3-0258B7F2DC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7" name="Freeform 69">
                    <a:extLst>
                      <a:ext uri="{FF2B5EF4-FFF2-40B4-BE49-F238E27FC236}">
                        <a16:creationId xmlns:a16="http://schemas.microsoft.com/office/drawing/2014/main" id="{4A28A03D-736E-ADFF-0F1E-4C9198492D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5" name="Line 70">
                  <a:extLst>
                    <a:ext uri="{FF2B5EF4-FFF2-40B4-BE49-F238E27FC236}">
                      <a16:creationId xmlns:a16="http://schemas.microsoft.com/office/drawing/2014/main" id="{3DDC35DC-35B8-10FA-03DE-23E52F312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87552" y="301752"/>
            <a:ext cx="4654296" cy="6263640"/>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8809235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6CCEBD-2E6F-C659-9001-608341D95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65727" y="259262"/>
            <a:ext cx="5590788" cy="6339475"/>
          </a:xfrm>
          <a:blipFill dpi="0" rotWithShape="1">
            <a:blip r:embed="rId2">
              <a:alphaModFix amt="60000"/>
            </a:blip>
            <a:srcRect/>
            <a:stretch>
              <a:fillRect/>
            </a:stretch>
          </a:blipFill>
        </p:spPr>
        <p:txBody>
          <a:bodyPr/>
          <a:lstStyle/>
          <a:p>
            <a:r>
              <a:rPr lang="en-US" dirty="0"/>
              <a:t>Click icon to add picture</a:t>
            </a:r>
          </a:p>
        </p:txBody>
      </p:sp>
      <p:grpSp>
        <p:nvGrpSpPr>
          <p:cNvPr id="5" name="Group 4">
            <a:extLst>
              <a:ext uri="{FF2B5EF4-FFF2-40B4-BE49-F238E27FC236}">
                <a16:creationId xmlns:a16="http://schemas.microsoft.com/office/drawing/2014/main" id="{5F6A7B37-FBA3-5CE9-7BD2-D74F0A13498B}"/>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5925" y="49440"/>
            <a:ext cx="2216150" cy="1177924"/>
            <a:chOff x="4987925" y="2840038"/>
            <a:chExt cx="2216150" cy="1177924"/>
          </a:xfrm>
        </p:grpSpPr>
        <p:sp>
          <p:nvSpPr>
            <p:cNvPr id="6" name="Rectangle 5">
              <a:extLst>
                <a:ext uri="{FF2B5EF4-FFF2-40B4-BE49-F238E27FC236}">
                  <a16:creationId xmlns:a16="http://schemas.microsoft.com/office/drawing/2014/main" id="{17F11D24-51C0-449A-302D-18512BABE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64EDD1EC-C107-F025-C44F-267ECD88C47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842A611-498C-CDD4-7948-26B85462723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0C134841-9A38-1B34-5AA2-B7E7221A9E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12B76238-4F33-A717-AA66-17D0D36565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79F60F3D-E13C-235A-C618-3881CD9A0D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BEF40E18-7739-93E9-1DA7-8A9B5DAC10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4C36420A-8B58-157A-F2C8-AE7D8ED3B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69">
                  <a:extLst>
                    <a:ext uri="{FF2B5EF4-FFF2-40B4-BE49-F238E27FC236}">
                      <a16:creationId xmlns:a16="http://schemas.microsoft.com/office/drawing/2014/main" id="{8A9ADAE3-CE25-FF00-D87A-AFBC53C674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57562CD7-6935-46CA-ABFF-F1786989D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675120" y="4731335"/>
            <a:ext cx="4937760" cy="1184585"/>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75120" y="1129554"/>
            <a:ext cx="4937760" cy="3475236"/>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1269077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ist with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8B8BDB-E48D-528E-7F09-BBBFF8921F04}"/>
              </a:ext>
              <a:ext uri="{C183D7F6-B498-43B3-948B-1728B52AA6E4}">
                <adec:decorative xmlns:adec="http://schemas.microsoft.com/office/drawing/2017/decorative" val="1"/>
              </a:ext>
            </a:extLst>
          </p:cNvPr>
          <p:cNvSpPr/>
          <p:nvPr/>
        </p:nvSpPr>
        <p:spPr>
          <a:xfrm>
            <a:off x="4548850" y="0"/>
            <a:ext cx="7643149"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9557F6-2BEF-8562-33FA-D5F221B212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080008"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066A4109-EF9B-5A91-301F-0BEFB378B4F5}"/>
              </a:ext>
            </a:extLst>
          </p:cNvPr>
          <p:cNvSpPr>
            <a:spLocks noGrp="1"/>
          </p:cNvSpPr>
          <p:nvPr>
            <p:ph type="pic" sz="quarter" idx="14"/>
          </p:nvPr>
        </p:nvSpPr>
        <p:spPr>
          <a:xfrm>
            <a:off x="5028292" y="420624"/>
            <a:ext cx="6684264" cy="6016752"/>
          </a:xfrm>
          <a:blipFill>
            <a:blip r:embed="rId2">
              <a:alphaModFix amt="60000"/>
            </a:blip>
            <a:stretch>
              <a:fillRect/>
            </a:stretch>
          </a:blipFill>
        </p:spPr>
        <p:txBody>
          <a:bodyPr/>
          <a:lstStyle/>
          <a:p>
            <a:r>
              <a:rPr lang="en-US" dirty="0"/>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3474720" cy="3502152"/>
          </a:xfrm>
        </p:spPr>
        <p:txBody>
          <a:bodyPr>
            <a:normAutofit/>
          </a:bodyPr>
          <a:lstStyle>
            <a:lvl1pPr marL="0" indent="0" algn="ctr">
              <a:buNone/>
              <a:defRPr sz="1800"/>
            </a:lvl1pPr>
            <a:lvl2pPr marL="356616" indent="0" algn="ctr">
              <a:buFont typeface="Arial" panose="020B0604020202020204" pitchFamily="34" charset="0"/>
              <a:buNone/>
              <a:defRPr sz="1800"/>
            </a:lvl2pPr>
            <a:lvl3pPr marL="722376" indent="0" algn="ctr">
              <a:buNone/>
              <a:defRPr sz="1800"/>
            </a:lvl3pPr>
            <a:lvl4pPr marL="1078992" indent="0" algn="ctr">
              <a:buFont typeface="Arial" panose="020B0604020202020204" pitchFamily="34" charset="0"/>
              <a:buNone/>
              <a:defRPr sz="1800"/>
            </a:lvl4pPr>
            <a:lvl5pPr marL="1444752" indent="0" algn="ctr">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429768"/>
            <a:ext cx="3474720" cy="1847088"/>
          </a:xfrm>
        </p:spPr>
        <p:txBody>
          <a:bodyPr anchor="b">
            <a:normAutofit/>
          </a:bodyPr>
          <a:lstStyle>
            <a:lvl1pPr algn="ctr">
              <a:defRPr sz="3200"/>
            </a:lvl1pPr>
          </a:lstStyle>
          <a:p>
            <a:r>
              <a:rPr lang="en-US"/>
              <a:t>Click to edit Master title style</a:t>
            </a:r>
            <a:endParaRPr lang="en-US" dirty="0"/>
          </a:p>
        </p:txBody>
      </p:sp>
    </p:spTree>
    <p:extLst>
      <p:ext uri="{BB962C8B-B14F-4D97-AF65-F5344CB8AC3E}">
        <p14:creationId xmlns:p14="http://schemas.microsoft.com/office/powerpoint/2010/main" val="16261605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ertical layout with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52509" y="265126"/>
            <a:ext cx="5610891" cy="6364191"/>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75504" cy="4873752"/>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0491936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Vertical layout with subheader and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30737" y="224536"/>
            <a:ext cx="5643549" cy="6404782"/>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813DC80-A50F-9197-90ED-5C999AB54519}"/>
              </a:ext>
            </a:extLst>
          </p:cNvPr>
          <p:cNvSpPr>
            <a:spLocks noGrp="1"/>
          </p:cNvSpPr>
          <p:nvPr>
            <p:ph type="subTitle" idx="1"/>
          </p:nvPr>
        </p:nvSpPr>
        <p:spPr>
          <a:xfrm>
            <a:off x="466344" y="4078224"/>
            <a:ext cx="5157216" cy="1783080"/>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57216" cy="2971800"/>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218217798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99E31246-CDE1-7CCE-9C91-29096D9E16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 name="Group 4">
              <a:extLst>
                <a:ext uri="{FF2B5EF4-FFF2-40B4-BE49-F238E27FC236}">
                  <a16:creationId xmlns:a16="http://schemas.microsoft.com/office/drawing/2014/main" id="{C16D6CE4-F095-406A-1442-6FD1365F95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BAAD0F4-CF0D-A2B5-CEDC-FCD05E6F23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0A1A01E3-2AD3-D15B-E37B-F5032E884A4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0ADD38D-9177-6C58-067E-1E21EEAB94F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EB8F1B62-550F-B51C-69FC-81E948A34F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7A612400-ADC0-6809-446C-B5AD866099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C61B21E2-75BD-D26C-95EE-09A258581F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96005870-6C93-FADC-7E57-D8A29CB34E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0FE943D4-7F5A-083B-7DF6-C1B5147455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 name="Group 5">
              <a:extLst>
                <a:ext uri="{FF2B5EF4-FFF2-40B4-BE49-F238E27FC236}">
                  <a16:creationId xmlns:a16="http://schemas.microsoft.com/office/drawing/2014/main" id="{9D8B18FA-C5CD-1548-550F-1D0F8A74BF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4F43D566-3BD1-516B-DAF6-59EDC289E6E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FF3BDD4A-C0E9-236A-D0DA-3DD18AD4B9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15983555-99D1-FB5C-AA8D-3482A036A7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BABCDF6-7EA7-0043-1867-95C2C61C2C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4FAE8475-9CD1-A5A6-7B37-BA0543C773A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5F85E075-EFEF-DB01-79F8-CE47BA237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D244C005-91E5-2830-E3C2-F3AF64ACDF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95826CAF-2424-BBC7-9B33-EC5B461EDC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B673AF-3406-62F8-01B6-D13C2C154F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A8A4769-F13B-B9E5-F0B7-6C66A2A8AE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066980A8-9458-8952-BFE2-0CA9025152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D675F397-B71A-F8D0-43A5-9680958DF9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233B4ED6-F818-4A7D-5ED1-B10E5B9128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19E5F65D-D7A2-4BA4-C932-1B6DD27318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CAD60620-209D-13DA-D9FE-1C7FC661C5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99FEA087-B42B-D815-C29B-6BEDA9E77D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A77014E6-51C1-2C73-B870-288C766EF7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189DD9F1-DFB3-1EF9-4408-0034D2B024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EA742EE9-8312-EB82-AAC5-3B0F243749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B219DE4-6BF2-E087-8005-576DB6947EE6}"/>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0820"/>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8650224"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8650224"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6579707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Centere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8BCFE83-6144-BD2C-1B20-D074F93D6C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16" name="Group 15">
              <a:extLst>
                <a:ext uri="{FF2B5EF4-FFF2-40B4-BE49-F238E27FC236}">
                  <a16:creationId xmlns:a16="http://schemas.microsoft.com/office/drawing/2014/main" id="{46297C80-08D2-7534-D898-8FBA6B18DE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5" name="Freeform 64">
                <a:extLst>
                  <a:ext uri="{FF2B5EF4-FFF2-40B4-BE49-F238E27FC236}">
                    <a16:creationId xmlns:a16="http://schemas.microsoft.com/office/drawing/2014/main" id="{DED0A31E-6F35-6F82-466D-5FFB48D3B5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1">
                <a:extLst>
                  <a:ext uri="{FF2B5EF4-FFF2-40B4-BE49-F238E27FC236}">
                    <a16:creationId xmlns:a16="http://schemas.microsoft.com/office/drawing/2014/main" id="{5721C69B-402D-77BB-459E-C388706A8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1">
                <a:extLst>
                  <a:ext uri="{FF2B5EF4-FFF2-40B4-BE49-F238E27FC236}">
                    <a16:creationId xmlns:a16="http://schemas.microsoft.com/office/drawing/2014/main" id="{46123CD8-703C-D818-C1C5-2AFD82F57D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8">
                <a:extLst>
                  <a:ext uri="{FF2B5EF4-FFF2-40B4-BE49-F238E27FC236}">
                    <a16:creationId xmlns:a16="http://schemas.microsoft.com/office/drawing/2014/main" id="{51488C42-DC29-51E4-FC92-873CFDE978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4">
                <a:extLst>
                  <a:ext uri="{FF2B5EF4-FFF2-40B4-BE49-F238E27FC236}">
                    <a16:creationId xmlns:a16="http://schemas.microsoft.com/office/drawing/2014/main" id="{20F59783-932C-5FB8-A67A-ABE5494EF8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7">
                <a:extLst>
                  <a:ext uri="{FF2B5EF4-FFF2-40B4-BE49-F238E27FC236}">
                    <a16:creationId xmlns:a16="http://schemas.microsoft.com/office/drawing/2014/main" id="{BC02CD52-3FE1-6CD1-6ADC-F20D985854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0">
                <a:extLst>
                  <a:ext uri="{FF2B5EF4-FFF2-40B4-BE49-F238E27FC236}">
                    <a16:creationId xmlns:a16="http://schemas.microsoft.com/office/drawing/2014/main" id="{04867A6D-D4B1-078B-C3C4-CFC28555A3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59">
                <a:extLst>
                  <a:ext uri="{FF2B5EF4-FFF2-40B4-BE49-F238E27FC236}">
                    <a16:creationId xmlns:a16="http://schemas.microsoft.com/office/drawing/2014/main" id="{2006361D-A164-3F2D-E017-D8095EDA5D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2">
                <a:extLst>
                  <a:ext uri="{FF2B5EF4-FFF2-40B4-BE49-F238E27FC236}">
                    <a16:creationId xmlns:a16="http://schemas.microsoft.com/office/drawing/2014/main" id="{CF0A4E4C-E3A6-37C3-2E29-A474166D33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5">
                <a:extLst>
                  <a:ext uri="{FF2B5EF4-FFF2-40B4-BE49-F238E27FC236}">
                    <a16:creationId xmlns:a16="http://schemas.microsoft.com/office/drawing/2014/main" id="{4A7B1D8B-1C84-CC07-3928-30427C0674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79">
                <a:extLst>
                  <a:ext uri="{FF2B5EF4-FFF2-40B4-BE49-F238E27FC236}">
                    <a16:creationId xmlns:a16="http://schemas.microsoft.com/office/drawing/2014/main" id="{D8B35573-1BA1-A646-2BF3-4066AF1957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2">
                <a:extLst>
                  <a:ext uri="{FF2B5EF4-FFF2-40B4-BE49-F238E27FC236}">
                    <a16:creationId xmlns:a16="http://schemas.microsoft.com/office/drawing/2014/main" id="{921A3026-7FC6-C2BB-CB7B-7591D14933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5">
                <a:extLst>
                  <a:ext uri="{FF2B5EF4-FFF2-40B4-BE49-F238E27FC236}">
                    <a16:creationId xmlns:a16="http://schemas.microsoft.com/office/drawing/2014/main" id="{45A4405E-56B6-DD40-233F-EEF3A3128E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88">
                <a:extLst>
                  <a:ext uri="{FF2B5EF4-FFF2-40B4-BE49-F238E27FC236}">
                    <a16:creationId xmlns:a16="http://schemas.microsoft.com/office/drawing/2014/main" id="{6DA66F78-B5D3-C927-A1F8-45627E04D7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9" name="Group 48">
                <a:extLst>
                  <a:ext uri="{FF2B5EF4-FFF2-40B4-BE49-F238E27FC236}">
                    <a16:creationId xmlns:a16="http://schemas.microsoft.com/office/drawing/2014/main" id="{76CCBA7C-E8C2-7E22-09B2-DB907F1470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0" name="Line 63">
                  <a:extLst>
                    <a:ext uri="{FF2B5EF4-FFF2-40B4-BE49-F238E27FC236}">
                      <a16:creationId xmlns:a16="http://schemas.microsoft.com/office/drawing/2014/main" id="{682345F4-3669-1A40-DF92-48A6BD743F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6">
                  <a:extLst>
                    <a:ext uri="{FF2B5EF4-FFF2-40B4-BE49-F238E27FC236}">
                      <a16:creationId xmlns:a16="http://schemas.microsoft.com/office/drawing/2014/main" id="{292FB825-AF7D-C5E3-C911-4308D2222D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67">
                  <a:extLst>
                    <a:ext uri="{FF2B5EF4-FFF2-40B4-BE49-F238E27FC236}">
                      <a16:creationId xmlns:a16="http://schemas.microsoft.com/office/drawing/2014/main" id="{7D7D9A07-E2FB-F1CC-99DC-DA17A447FB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0">
                  <a:extLst>
                    <a:ext uri="{FF2B5EF4-FFF2-40B4-BE49-F238E27FC236}">
                      <a16:creationId xmlns:a16="http://schemas.microsoft.com/office/drawing/2014/main" id="{EF5E7F7F-335E-C0D2-4B72-02CC4B764B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3">
                  <a:extLst>
                    <a:ext uri="{FF2B5EF4-FFF2-40B4-BE49-F238E27FC236}">
                      <a16:creationId xmlns:a16="http://schemas.microsoft.com/office/drawing/2014/main" id="{CCA25FCB-B10D-76B6-2515-4B25B33CA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6">
                  <a:extLst>
                    <a:ext uri="{FF2B5EF4-FFF2-40B4-BE49-F238E27FC236}">
                      <a16:creationId xmlns:a16="http://schemas.microsoft.com/office/drawing/2014/main" id="{80D71081-28A3-EEE1-7E3C-933213AD3A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9">
                  <a:extLst>
                    <a:ext uri="{FF2B5EF4-FFF2-40B4-BE49-F238E27FC236}">
                      <a16:creationId xmlns:a16="http://schemas.microsoft.com/office/drawing/2014/main" id="{3F7E9896-FB76-81E0-F7ED-C58EF3B00C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 name="Group 16">
              <a:extLst>
                <a:ext uri="{FF2B5EF4-FFF2-40B4-BE49-F238E27FC236}">
                  <a16:creationId xmlns:a16="http://schemas.microsoft.com/office/drawing/2014/main" id="{97163910-06A8-6790-F73E-FBC7436411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27" name="Group 26">
                <a:extLst>
                  <a:ext uri="{FF2B5EF4-FFF2-40B4-BE49-F238E27FC236}">
                    <a16:creationId xmlns:a16="http://schemas.microsoft.com/office/drawing/2014/main" id="{3A9B3D50-B051-7D54-2C76-5DC9DD24AC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1" name="Straight Connector 30">
                  <a:extLst>
                    <a:ext uri="{FF2B5EF4-FFF2-40B4-BE49-F238E27FC236}">
                      <a16:creationId xmlns:a16="http://schemas.microsoft.com/office/drawing/2014/main" id="{94DA1685-7407-08D3-6454-5B827F1FC63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B119E7-2798-4573-F320-2E0EC5A9D7E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0">
                  <a:extLst>
                    <a:ext uri="{FF2B5EF4-FFF2-40B4-BE49-F238E27FC236}">
                      <a16:creationId xmlns:a16="http://schemas.microsoft.com/office/drawing/2014/main" id="{62C4FA8F-FC29-449B-9810-A7DC1107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0">
                  <a:extLst>
                    <a:ext uri="{FF2B5EF4-FFF2-40B4-BE49-F238E27FC236}">
                      <a16:creationId xmlns:a16="http://schemas.microsoft.com/office/drawing/2014/main" id="{95BED297-004F-E195-E342-4355D2908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E1F03F2B-C208-95C3-2586-9A5A328E619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9" name="Freeform: Shape 31">
                  <a:extLst>
                    <a:ext uri="{FF2B5EF4-FFF2-40B4-BE49-F238E27FC236}">
                      <a16:creationId xmlns:a16="http://schemas.microsoft.com/office/drawing/2014/main" id="{F49F6DC2-1E94-9C54-78FC-0596886B2C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0" name="Freeform: Shape 32">
                  <a:extLst>
                    <a:ext uri="{FF2B5EF4-FFF2-40B4-BE49-F238E27FC236}">
                      <a16:creationId xmlns:a16="http://schemas.microsoft.com/office/drawing/2014/main" id="{BA23CDFD-B61A-74B0-E9C1-8AC8672BA8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8" name="Group 17">
              <a:extLst>
                <a:ext uri="{FF2B5EF4-FFF2-40B4-BE49-F238E27FC236}">
                  <a16:creationId xmlns:a16="http://schemas.microsoft.com/office/drawing/2014/main" id="{6F81BFB2-0B05-F048-7536-48B04E0241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0EB3E44F-1D1B-EDF8-82E6-85B033DB63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4" name="Freeform 68">
                  <a:extLst>
                    <a:ext uri="{FF2B5EF4-FFF2-40B4-BE49-F238E27FC236}">
                      <a16:creationId xmlns:a16="http://schemas.microsoft.com/office/drawing/2014/main" id="{B3E4615A-112E-95DA-42E3-10AC92C68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69">
                  <a:extLst>
                    <a:ext uri="{FF2B5EF4-FFF2-40B4-BE49-F238E27FC236}">
                      <a16:creationId xmlns:a16="http://schemas.microsoft.com/office/drawing/2014/main" id="{75F7769B-2EDE-390F-7A1F-AFD0F18571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Line 70">
                  <a:extLst>
                    <a:ext uri="{FF2B5EF4-FFF2-40B4-BE49-F238E27FC236}">
                      <a16:creationId xmlns:a16="http://schemas.microsoft.com/office/drawing/2014/main" id="{86042CE9-3593-5117-9EF7-FFFAA0A60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0" name="Group 19">
                <a:extLst>
                  <a:ext uri="{FF2B5EF4-FFF2-40B4-BE49-F238E27FC236}">
                    <a16:creationId xmlns:a16="http://schemas.microsoft.com/office/drawing/2014/main" id="{7AD44DFF-AC2E-F1E7-3DD3-D94B5DEAA4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1" name="Freeform 68">
                  <a:extLst>
                    <a:ext uri="{FF2B5EF4-FFF2-40B4-BE49-F238E27FC236}">
                      <a16:creationId xmlns:a16="http://schemas.microsoft.com/office/drawing/2014/main" id="{C27A3695-C189-57A2-727E-EBF6E8F852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69">
                  <a:extLst>
                    <a:ext uri="{FF2B5EF4-FFF2-40B4-BE49-F238E27FC236}">
                      <a16:creationId xmlns:a16="http://schemas.microsoft.com/office/drawing/2014/main" id="{F597083A-E04B-36C9-E898-CA628CA73D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Line 70">
                  <a:extLst>
                    <a:ext uri="{FF2B5EF4-FFF2-40B4-BE49-F238E27FC236}">
                      <a16:creationId xmlns:a16="http://schemas.microsoft.com/office/drawing/2014/main" id="{EFFEA2D7-2277-C98D-A11B-FE233841D4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57" name="Group 56">
            <a:extLst>
              <a:ext uri="{FF2B5EF4-FFF2-40B4-BE49-F238E27FC236}">
                <a16:creationId xmlns:a16="http://schemas.microsoft.com/office/drawing/2014/main" id="{41A995CD-27E0-6E06-6C12-788399440D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8" name="Group 57">
              <a:extLst>
                <a:ext uri="{FF2B5EF4-FFF2-40B4-BE49-F238E27FC236}">
                  <a16:creationId xmlns:a16="http://schemas.microsoft.com/office/drawing/2014/main" id="{13C4A71B-04BD-6A63-9B61-893FB57EA3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77" name="Freeform 64">
                <a:extLst>
                  <a:ext uri="{FF2B5EF4-FFF2-40B4-BE49-F238E27FC236}">
                    <a16:creationId xmlns:a16="http://schemas.microsoft.com/office/drawing/2014/main" id="{D7CA4653-B1F8-5695-F946-49BFF9E1BC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1">
                <a:extLst>
                  <a:ext uri="{FF2B5EF4-FFF2-40B4-BE49-F238E27FC236}">
                    <a16:creationId xmlns:a16="http://schemas.microsoft.com/office/drawing/2014/main" id="{A7A160C8-4AF0-8E16-B300-313E4D4853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61">
                <a:extLst>
                  <a:ext uri="{FF2B5EF4-FFF2-40B4-BE49-F238E27FC236}">
                    <a16:creationId xmlns:a16="http://schemas.microsoft.com/office/drawing/2014/main" id="{8E240579-344F-5B7C-5F04-635501C111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78">
                <a:extLst>
                  <a:ext uri="{FF2B5EF4-FFF2-40B4-BE49-F238E27FC236}">
                    <a16:creationId xmlns:a16="http://schemas.microsoft.com/office/drawing/2014/main" id="{C570D51B-34D9-1E2D-9998-5624DED04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4">
                <a:extLst>
                  <a:ext uri="{FF2B5EF4-FFF2-40B4-BE49-F238E27FC236}">
                    <a16:creationId xmlns:a16="http://schemas.microsoft.com/office/drawing/2014/main" id="{497E3DE2-93EE-F45D-5143-219064437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87">
                <a:extLst>
                  <a:ext uri="{FF2B5EF4-FFF2-40B4-BE49-F238E27FC236}">
                    <a16:creationId xmlns:a16="http://schemas.microsoft.com/office/drawing/2014/main" id="{B05F431B-1A77-17AC-E371-EEA377F47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60">
                <a:extLst>
                  <a:ext uri="{FF2B5EF4-FFF2-40B4-BE49-F238E27FC236}">
                    <a16:creationId xmlns:a16="http://schemas.microsoft.com/office/drawing/2014/main" id="{631762C3-DDDB-B8E7-43F2-E1A6210A6D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59">
                <a:extLst>
                  <a:ext uri="{FF2B5EF4-FFF2-40B4-BE49-F238E27FC236}">
                    <a16:creationId xmlns:a16="http://schemas.microsoft.com/office/drawing/2014/main" id="{C9FB36E7-412F-0117-C8FE-5D40F5331B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2">
                <a:extLst>
                  <a:ext uri="{FF2B5EF4-FFF2-40B4-BE49-F238E27FC236}">
                    <a16:creationId xmlns:a16="http://schemas.microsoft.com/office/drawing/2014/main" id="{2B6DEFFA-A04C-2B96-1471-3ADCA3336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5">
                <a:extLst>
                  <a:ext uri="{FF2B5EF4-FFF2-40B4-BE49-F238E27FC236}">
                    <a16:creationId xmlns:a16="http://schemas.microsoft.com/office/drawing/2014/main" id="{278F6762-48C0-CF1C-B6EC-5DF68BD28B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79">
                <a:extLst>
                  <a:ext uri="{FF2B5EF4-FFF2-40B4-BE49-F238E27FC236}">
                    <a16:creationId xmlns:a16="http://schemas.microsoft.com/office/drawing/2014/main" id="{47A9FBB6-821F-1B31-A561-575685158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2">
                <a:extLst>
                  <a:ext uri="{FF2B5EF4-FFF2-40B4-BE49-F238E27FC236}">
                    <a16:creationId xmlns:a16="http://schemas.microsoft.com/office/drawing/2014/main" id="{3E77E0BF-E53C-F949-B171-90275BEC79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5">
                <a:extLst>
                  <a:ext uri="{FF2B5EF4-FFF2-40B4-BE49-F238E27FC236}">
                    <a16:creationId xmlns:a16="http://schemas.microsoft.com/office/drawing/2014/main" id="{49803324-AB6B-8707-F09F-A28B7886F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88">
                <a:extLst>
                  <a:ext uri="{FF2B5EF4-FFF2-40B4-BE49-F238E27FC236}">
                    <a16:creationId xmlns:a16="http://schemas.microsoft.com/office/drawing/2014/main" id="{A9C8C2A6-C4CF-1A30-168F-9542F9EA85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1" name="Group 90">
                <a:extLst>
                  <a:ext uri="{FF2B5EF4-FFF2-40B4-BE49-F238E27FC236}">
                    <a16:creationId xmlns:a16="http://schemas.microsoft.com/office/drawing/2014/main" id="{DCD77573-D70E-9174-BF73-04E7FD6F99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2" name="Line 63">
                  <a:extLst>
                    <a:ext uri="{FF2B5EF4-FFF2-40B4-BE49-F238E27FC236}">
                      <a16:creationId xmlns:a16="http://schemas.microsoft.com/office/drawing/2014/main" id="{E4EB57D2-F2A6-6124-D712-11FF3F194A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6">
                  <a:extLst>
                    <a:ext uri="{FF2B5EF4-FFF2-40B4-BE49-F238E27FC236}">
                      <a16:creationId xmlns:a16="http://schemas.microsoft.com/office/drawing/2014/main" id="{660C1BE5-CBD8-9507-95CB-BEDE9B4983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67">
                  <a:extLst>
                    <a:ext uri="{FF2B5EF4-FFF2-40B4-BE49-F238E27FC236}">
                      <a16:creationId xmlns:a16="http://schemas.microsoft.com/office/drawing/2014/main" id="{33BB2861-1933-1ACC-2072-B53D7EACFD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0">
                  <a:extLst>
                    <a:ext uri="{FF2B5EF4-FFF2-40B4-BE49-F238E27FC236}">
                      <a16:creationId xmlns:a16="http://schemas.microsoft.com/office/drawing/2014/main" id="{9D3F18B8-592E-9FBA-27DD-6245191309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3">
                  <a:extLst>
                    <a:ext uri="{FF2B5EF4-FFF2-40B4-BE49-F238E27FC236}">
                      <a16:creationId xmlns:a16="http://schemas.microsoft.com/office/drawing/2014/main" id="{723BE47A-63E6-DB08-B479-CE5261920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6">
                  <a:extLst>
                    <a:ext uri="{FF2B5EF4-FFF2-40B4-BE49-F238E27FC236}">
                      <a16:creationId xmlns:a16="http://schemas.microsoft.com/office/drawing/2014/main" id="{8D708A68-F4FF-EDC2-2377-86B62AD09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9">
                  <a:extLst>
                    <a:ext uri="{FF2B5EF4-FFF2-40B4-BE49-F238E27FC236}">
                      <a16:creationId xmlns:a16="http://schemas.microsoft.com/office/drawing/2014/main" id="{6748BEC4-A831-38CB-D654-623CAF325D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9" name="Group 58">
              <a:extLst>
                <a:ext uri="{FF2B5EF4-FFF2-40B4-BE49-F238E27FC236}">
                  <a16:creationId xmlns:a16="http://schemas.microsoft.com/office/drawing/2014/main" id="{4C6C953C-A360-1817-3519-97476B699E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9" name="Group 68">
                <a:extLst>
                  <a:ext uri="{FF2B5EF4-FFF2-40B4-BE49-F238E27FC236}">
                    <a16:creationId xmlns:a16="http://schemas.microsoft.com/office/drawing/2014/main" id="{22C44E29-B1BD-0292-FE7B-7516DC5ACF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3" name="Straight Connector 72">
                  <a:extLst>
                    <a:ext uri="{FF2B5EF4-FFF2-40B4-BE49-F238E27FC236}">
                      <a16:creationId xmlns:a16="http://schemas.microsoft.com/office/drawing/2014/main" id="{D6EED04B-A801-B3E0-B796-3EB2EA58236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7979D94-1926-7FEB-5CC6-702EF9E2633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5" name="Rectangle 30">
                  <a:extLst>
                    <a:ext uri="{FF2B5EF4-FFF2-40B4-BE49-F238E27FC236}">
                      <a16:creationId xmlns:a16="http://schemas.microsoft.com/office/drawing/2014/main" id="{9AA75A7A-E53A-0233-C98B-C04D2953DB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30">
                  <a:extLst>
                    <a:ext uri="{FF2B5EF4-FFF2-40B4-BE49-F238E27FC236}">
                      <a16:creationId xmlns:a16="http://schemas.microsoft.com/office/drawing/2014/main" id="{7E8C7B03-4A56-EF25-AA5B-9994482C9F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BE090634-E4BC-8196-7877-D707CB45B04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1" name="Freeform: Shape 73">
                  <a:extLst>
                    <a:ext uri="{FF2B5EF4-FFF2-40B4-BE49-F238E27FC236}">
                      <a16:creationId xmlns:a16="http://schemas.microsoft.com/office/drawing/2014/main" id="{8F51C8B9-9479-01E0-F6B5-8C92ED3D79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2" name="Freeform: Shape 74">
                  <a:extLst>
                    <a:ext uri="{FF2B5EF4-FFF2-40B4-BE49-F238E27FC236}">
                      <a16:creationId xmlns:a16="http://schemas.microsoft.com/office/drawing/2014/main" id="{1A8998AB-2533-6E70-617E-2AAC0F12EB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0" name="Group 59">
              <a:extLst>
                <a:ext uri="{FF2B5EF4-FFF2-40B4-BE49-F238E27FC236}">
                  <a16:creationId xmlns:a16="http://schemas.microsoft.com/office/drawing/2014/main" id="{A4198AA1-1930-0C1B-DF82-F4695CE3879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1" name="Group 60">
                <a:extLst>
                  <a:ext uri="{FF2B5EF4-FFF2-40B4-BE49-F238E27FC236}">
                    <a16:creationId xmlns:a16="http://schemas.microsoft.com/office/drawing/2014/main" id="{F474BF9F-B5D9-7696-2F66-3F25A40857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6" name="Freeform 65">
                  <a:extLst>
                    <a:ext uri="{FF2B5EF4-FFF2-40B4-BE49-F238E27FC236}">
                      <a16:creationId xmlns:a16="http://schemas.microsoft.com/office/drawing/2014/main" id="{88FA26F8-779F-A601-79F2-CC2D82BCFF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6">
                  <a:extLst>
                    <a:ext uri="{FF2B5EF4-FFF2-40B4-BE49-F238E27FC236}">
                      <a16:creationId xmlns:a16="http://schemas.microsoft.com/office/drawing/2014/main" id="{EE241512-EA09-4E63-5B80-7AFB75DCA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B83492D5-57A6-FBBB-CF50-1784C8D327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2" name="Group 61">
                <a:extLst>
                  <a:ext uri="{FF2B5EF4-FFF2-40B4-BE49-F238E27FC236}">
                    <a16:creationId xmlns:a16="http://schemas.microsoft.com/office/drawing/2014/main" id="{31639602-8447-EF67-4E2F-8F075BFE357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3" name="Freeform 68">
                  <a:extLst>
                    <a:ext uri="{FF2B5EF4-FFF2-40B4-BE49-F238E27FC236}">
                      <a16:creationId xmlns:a16="http://schemas.microsoft.com/office/drawing/2014/main" id="{7D4A2AA0-D6C8-91C5-4BA7-88C8C6BA4E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4" name="Freeform 69">
                  <a:extLst>
                    <a:ext uri="{FF2B5EF4-FFF2-40B4-BE49-F238E27FC236}">
                      <a16:creationId xmlns:a16="http://schemas.microsoft.com/office/drawing/2014/main" id="{80339B30-7EE8-F62F-9AA7-CDB8130004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Line 70">
                  <a:extLst>
                    <a:ext uri="{FF2B5EF4-FFF2-40B4-BE49-F238E27FC236}">
                      <a16:creationId xmlns:a16="http://schemas.microsoft.com/office/drawing/2014/main" id="{26E866F8-D7C3-B9D9-2435-1B5FA19F4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9" name="Straight Connector 98">
            <a:extLst>
              <a:ext uri="{FF2B5EF4-FFF2-40B4-BE49-F238E27FC236}">
                <a16:creationId xmlns:a16="http://schemas.microsoft.com/office/drawing/2014/main" id="{FA12B7C8-641B-3498-17F8-7DD39AF98C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37997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264664" y="4553712"/>
            <a:ext cx="7662672" cy="163677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968752" y="1188720"/>
            <a:ext cx="6254496" cy="2999232"/>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529776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with small lis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2336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6" name="Group 5">
            <a:extLst>
              <a:ext uri="{FF2B5EF4-FFF2-40B4-BE49-F238E27FC236}">
                <a16:creationId xmlns:a16="http://schemas.microsoft.com/office/drawing/2014/main" id="{0B6EF528-594F-556A-CD60-606594B5EB5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 name="Freeform 64">
              <a:extLst>
                <a:ext uri="{FF2B5EF4-FFF2-40B4-BE49-F238E27FC236}">
                  <a16:creationId xmlns:a16="http://schemas.microsoft.com/office/drawing/2014/main" id="{BDE594A0-C605-05DF-4E16-3CBCD551FC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1">
              <a:extLst>
                <a:ext uri="{FF2B5EF4-FFF2-40B4-BE49-F238E27FC236}">
                  <a16:creationId xmlns:a16="http://schemas.microsoft.com/office/drawing/2014/main" id="{1562DBBC-D27A-04B4-3DE0-B4A3D18F6E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1">
              <a:extLst>
                <a:ext uri="{FF2B5EF4-FFF2-40B4-BE49-F238E27FC236}">
                  <a16:creationId xmlns:a16="http://schemas.microsoft.com/office/drawing/2014/main" id="{19098940-07AF-53FE-A889-D52535C68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13">
              <a:extLst>
                <a:ext uri="{FF2B5EF4-FFF2-40B4-BE49-F238E27FC236}">
                  <a16:creationId xmlns:a16="http://schemas.microsoft.com/office/drawing/2014/main" id="{6A5186D6-8D0A-8EED-0443-61432F58C4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4">
              <a:extLst>
                <a:ext uri="{FF2B5EF4-FFF2-40B4-BE49-F238E27FC236}">
                  <a16:creationId xmlns:a16="http://schemas.microsoft.com/office/drawing/2014/main" id="{A8142045-90C6-3C06-C658-F556B7A23E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87">
              <a:extLst>
                <a:ext uri="{FF2B5EF4-FFF2-40B4-BE49-F238E27FC236}">
                  <a16:creationId xmlns:a16="http://schemas.microsoft.com/office/drawing/2014/main" id="{001077E0-C656-C968-C9E9-3FA9976D76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0">
              <a:extLst>
                <a:ext uri="{FF2B5EF4-FFF2-40B4-BE49-F238E27FC236}">
                  <a16:creationId xmlns:a16="http://schemas.microsoft.com/office/drawing/2014/main" id="{37D03ED0-7FF4-4C75-B6D7-20D135AE43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59">
              <a:extLst>
                <a:ext uri="{FF2B5EF4-FFF2-40B4-BE49-F238E27FC236}">
                  <a16:creationId xmlns:a16="http://schemas.microsoft.com/office/drawing/2014/main" id="{3DEE59B3-D69B-65ED-AFF7-9948D8C3D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2">
              <a:extLst>
                <a:ext uri="{FF2B5EF4-FFF2-40B4-BE49-F238E27FC236}">
                  <a16:creationId xmlns:a16="http://schemas.microsoft.com/office/drawing/2014/main" id="{7B7DEFBA-E50A-8C73-7554-73D969A869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5">
              <a:extLst>
                <a:ext uri="{FF2B5EF4-FFF2-40B4-BE49-F238E27FC236}">
                  <a16:creationId xmlns:a16="http://schemas.microsoft.com/office/drawing/2014/main" id="{BFC587AB-20A9-702A-A70E-C4E28BD76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79">
              <a:extLst>
                <a:ext uri="{FF2B5EF4-FFF2-40B4-BE49-F238E27FC236}">
                  <a16:creationId xmlns:a16="http://schemas.microsoft.com/office/drawing/2014/main" id="{D986BC4B-F530-ADAD-ED09-0774DF8B1B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2">
              <a:extLst>
                <a:ext uri="{FF2B5EF4-FFF2-40B4-BE49-F238E27FC236}">
                  <a16:creationId xmlns:a16="http://schemas.microsoft.com/office/drawing/2014/main" id="{951F9DD8-AD36-C9D1-EF7A-BD668B0CEC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5">
              <a:extLst>
                <a:ext uri="{FF2B5EF4-FFF2-40B4-BE49-F238E27FC236}">
                  <a16:creationId xmlns:a16="http://schemas.microsoft.com/office/drawing/2014/main" id="{4F08948B-FEE6-B607-4151-90BEE6EEC6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3210488C-8EF3-8C1E-C938-F164A22E05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5" name="Group 24">
              <a:extLst>
                <a:ext uri="{FF2B5EF4-FFF2-40B4-BE49-F238E27FC236}">
                  <a16:creationId xmlns:a16="http://schemas.microsoft.com/office/drawing/2014/main" id="{8E955C9D-4C20-D5B8-4314-C3D862B849F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6" name="Line 63">
                <a:extLst>
                  <a:ext uri="{FF2B5EF4-FFF2-40B4-BE49-F238E27FC236}">
                    <a16:creationId xmlns:a16="http://schemas.microsoft.com/office/drawing/2014/main" id="{ED94D0DA-6022-CBE8-F3BB-33C6014E9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6">
                <a:extLst>
                  <a:ext uri="{FF2B5EF4-FFF2-40B4-BE49-F238E27FC236}">
                    <a16:creationId xmlns:a16="http://schemas.microsoft.com/office/drawing/2014/main" id="{A929325D-F34D-6A1A-DE19-4840ACD4D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67">
                <a:extLst>
                  <a:ext uri="{FF2B5EF4-FFF2-40B4-BE49-F238E27FC236}">
                    <a16:creationId xmlns:a16="http://schemas.microsoft.com/office/drawing/2014/main" id="{860F19A3-DF79-A7F2-0F4D-C3EA2B9F52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0">
                <a:extLst>
                  <a:ext uri="{FF2B5EF4-FFF2-40B4-BE49-F238E27FC236}">
                    <a16:creationId xmlns:a16="http://schemas.microsoft.com/office/drawing/2014/main" id="{F34406AE-507E-602D-0447-9BA9E9B968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3">
                <a:extLst>
                  <a:ext uri="{FF2B5EF4-FFF2-40B4-BE49-F238E27FC236}">
                    <a16:creationId xmlns:a16="http://schemas.microsoft.com/office/drawing/2014/main" id="{7324F077-0462-0854-1F7C-409BFBAC39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6">
                <a:extLst>
                  <a:ext uri="{FF2B5EF4-FFF2-40B4-BE49-F238E27FC236}">
                    <a16:creationId xmlns:a16="http://schemas.microsoft.com/office/drawing/2014/main" id="{EA974DE0-FE19-3CF6-0E4E-947F4E928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2" name="Line 89">
                <a:extLst>
                  <a:ext uri="{FF2B5EF4-FFF2-40B4-BE49-F238E27FC236}">
                    <a16:creationId xmlns:a16="http://schemas.microsoft.com/office/drawing/2014/main" id="{84EAAB2B-6EB6-BAE0-59C4-64704C7F20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3" name="Group 32">
            <a:extLst>
              <a:ext uri="{FF2B5EF4-FFF2-40B4-BE49-F238E27FC236}">
                <a16:creationId xmlns:a16="http://schemas.microsoft.com/office/drawing/2014/main" id="{9FDCF00D-740A-E550-4193-58FFEEB67D4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4" name="Freeform 64">
              <a:extLst>
                <a:ext uri="{FF2B5EF4-FFF2-40B4-BE49-F238E27FC236}">
                  <a16:creationId xmlns:a16="http://schemas.microsoft.com/office/drawing/2014/main" id="{1A11072A-99AE-301C-C062-31AAF2AD90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1">
              <a:extLst>
                <a:ext uri="{FF2B5EF4-FFF2-40B4-BE49-F238E27FC236}">
                  <a16:creationId xmlns:a16="http://schemas.microsoft.com/office/drawing/2014/main" id="{5BE152B0-D24F-1EC7-D612-2505041057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1">
              <a:extLst>
                <a:ext uri="{FF2B5EF4-FFF2-40B4-BE49-F238E27FC236}">
                  <a16:creationId xmlns:a16="http://schemas.microsoft.com/office/drawing/2014/main" id="{05B71946-296F-92C5-5DB5-E20C4E1B02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78">
              <a:extLst>
                <a:ext uri="{FF2B5EF4-FFF2-40B4-BE49-F238E27FC236}">
                  <a16:creationId xmlns:a16="http://schemas.microsoft.com/office/drawing/2014/main" id="{FE40B9B7-8AE6-0829-F222-035B5CEBF0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4">
              <a:extLst>
                <a:ext uri="{FF2B5EF4-FFF2-40B4-BE49-F238E27FC236}">
                  <a16:creationId xmlns:a16="http://schemas.microsoft.com/office/drawing/2014/main" id="{9D95873C-1797-68CD-8369-43A29753C6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7">
              <a:extLst>
                <a:ext uri="{FF2B5EF4-FFF2-40B4-BE49-F238E27FC236}">
                  <a16:creationId xmlns:a16="http://schemas.microsoft.com/office/drawing/2014/main" id="{D9484E0A-EBF4-F3B9-49E0-7C30B0E7B1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0">
              <a:extLst>
                <a:ext uri="{FF2B5EF4-FFF2-40B4-BE49-F238E27FC236}">
                  <a16:creationId xmlns:a16="http://schemas.microsoft.com/office/drawing/2014/main" id="{E8F76E8D-4F44-399C-A755-AA6D11DA0E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59">
              <a:extLst>
                <a:ext uri="{FF2B5EF4-FFF2-40B4-BE49-F238E27FC236}">
                  <a16:creationId xmlns:a16="http://schemas.microsoft.com/office/drawing/2014/main" id="{D7F1F9E9-B4FC-13F2-5351-5062D0679F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62">
              <a:extLst>
                <a:ext uri="{FF2B5EF4-FFF2-40B4-BE49-F238E27FC236}">
                  <a16:creationId xmlns:a16="http://schemas.microsoft.com/office/drawing/2014/main" id="{82AFD47A-39F7-B763-21EC-F8236B0E64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5">
              <a:extLst>
                <a:ext uri="{FF2B5EF4-FFF2-40B4-BE49-F238E27FC236}">
                  <a16:creationId xmlns:a16="http://schemas.microsoft.com/office/drawing/2014/main" id="{8DF521CE-7542-7A4E-6F55-45B81DAFE5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79">
              <a:extLst>
                <a:ext uri="{FF2B5EF4-FFF2-40B4-BE49-F238E27FC236}">
                  <a16:creationId xmlns:a16="http://schemas.microsoft.com/office/drawing/2014/main" id="{B8CA85D2-9E55-B392-9BA6-8C8E9B5D1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82">
              <a:extLst>
                <a:ext uri="{FF2B5EF4-FFF2-40B4-BE49-F238E27FC236}">
                  <a16:creationId xmlns:a16="http://schemas.microsoft.com/office/drawing/2014/main" id="{BFB42FEA-9C8A-25D0-7350-B4B8C0F5D7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5">
              <a:extLst>
                <a:ext uri="{FF2B5EF4-FFF2-40B4-BE49-F238E27FC236}">
                  <a16:creationId xmlns:a16="http://schemas.microsoft.com/office/drawing/2014/main" id="{543CDFF4-A1F2-F88B-DB23-FF705DCB1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8">
              <a:extLst>
                <a:ext uri="{FF2B5EF4-FFF2-40B4-BE49-F238E27FC236}">
                  <a16:creationId xmlns:a16="http://schemas.microsoft.com/office/drawing/2014/main" id="{0F21293C-A1D7-94EB-896F-2A5BBA3775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8" name="Group 47">
              <a:extLst>
                <a:ext uri="{FF2B5EF4-FFF2-40B4-BE49-F238E27FC236}">
                  <a16:creationId xmlns:a16="http://schemas.microsoft.com/office/drawing/2014/main" id="{046BDE1D-03D6-5D82-4C5D-B9A69F9056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9" name="Line 63">
                <a:extLst>
                  <a:ext uri="{FF2B5EF4-FFF2-40B4-BE49-F238E27FC236}">
                    <a16:creationId xmlns:a16="http://schemas.microsoft.com/office/drawing/2014/main" id="{A9292CCA-C3C0-69E9-A547-BA5C02CF43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66">
                <a:extLst>
                  <a:ext uri="{FF2B5EF4-FFF2-40B4-BE49-F238E27FC236}">
                    <a16:creationId xmlns:a16="http://schemas.microsoft.com/office/drawing/2014/main" id="{C783AFBE-DD7F-B527-4236-A1694DBC46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7">
                <a:extLst>
                  <a:ext uri="{FF2B5EF4-FFF2-40B4-BE49-F238E27FC236}">
                    <a16:creationId xmlns:a16="http://schemas.microsoft.com/office/drawing/2014/main" id="{B8945097-6C88-CEDE-656F-2B9BB6EBE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0">
                <a:extLst>
                  <a:ext uri="{FF2B5EF4-FFF2-40B4-BE49-F238E27FC236}">
                    <a16:creationId xmlns:a16="http://schemas.microsoft.com/office/drawing/2014/main" id="{82400F36-39B8-67BE-3C3E-615B46577C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3">
                <a:extLst>
                  <a:ext uri="{FF2B5EF4-FFF2-40B4-BE49-F238E27FC236}">
                    <a16:creationId xmlns:a16="http://schemas.microsoft.com/office/drawing/2014/main" id="{E6B024E3-D2F7-A32C-B2BC-5E6DC218E6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6">
                <a:extLst>
                  <a:ext uri="{FF2B5EF4-FFF2-40B4-BE49-F238E27FC236}">
                    <a16:creationId xmlns:a16="http://schemas.microsoft.com/office/drawing/2014/main" id="{D15C6BBB-32C7-7813-F43E-8B6F86A05F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9">
                <a:extLst>
                  <a:ext uri="{FF2B5EF4-FFF2-40B4-BE49-F238E27FC236}">
                    <a16:creationId xmlns:a16="http://schemas.microsoft.com/office/drawing/2014/main" id="{D1755EB0-41FE-45B9-11D8-7D13B40DB2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886200" y="2103120"/>
            <a:ext cx="2761488"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812280" y="2103120"/>
            <a:ext cx="4855464"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886200" y="548640"/>
            <a:ext cx="805586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382856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ntent, medium ">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E25BFD2D-23AC-20F2-5D2E-B6D208328EC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3F519321-39F6-08F8-D905-9315EEB0CD73}"/>
              </a:ext>
            </a:extLst>
          </p:cNvPr>
          <p:cNvSpPr>
            <a:spLocks noGrp="1"/>
          </p:cNvSpPr>
          <p:nvPr>
            <p:ph idx="13"/>
          </p:nvPr>
        </p:nvSpPr>
        <p:spPr>
          <a:xfrm>
            <a:off x="4912504" y="2103120"/>
            <a:ext cx="6353721"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4105656"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1065357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340028761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ntent, medium and small">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9184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5" name="Group 4">
            <a:extLst>
              <a:ext uri="{FF2B5EF4-FFF2-40B4-BE49-F238E27FC236}">
                <a16:creationId xmlns:a16="http://schemas.microsoft.com/office/drawing/2014/main" id="{97137302-1A69-A674-9207-8CE8198A06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56" name="Group 55">
              <a:extLst>
                <a:ext uri="{FF2B5EF4-FFF2-40B4-BE49-F238E27FC236}">
                  <a16:creationId xmlns:a16="http://schemas.microsoft.com/office/drawing/2014/main" id="{B43369CA-62CD-EFB9-F8C2-68C1BCD6EC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2" name="Group 61">
                <a:extLst>
                  <a:ext uri="{FF2B5EF4-FFF2-40B4-BE49-F238E27FC236}">
                    <a16:creationId xmlns:a16="http://schemas.microsoft.com/office/drawing/2014/main" id="{8FA50491-D373-0AFC-CE50-F518ECA46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6" name="Straight Connector 65">
                  <a:extLst>
                    <a:ext uri="{FF2B5EF4-FFF2-40B4-BE49-F238E27FC236}">
                      <a16:creationId xmlns:a16="http://schemas.microsoft.com/office/drawing/2014/main" id="{AFF2448E-C192-A06F-DBEF-437DA4064D6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C852C2-6D36-18EB-486A-91FF579FD9E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8" name="Rectangle 30">
                  <a:extLst>
                    <a:ext uri="{FF2B5EF4-FFF2-40B4-BE49-F238E27FC236}">
                      <a16:creationId xmlns:a16="http://schemas.microsoft.com/office/drawing/2014/main" id="{5D1F5E1F-9C25-6F79-0034-ECFD7E7E1B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30">
                  <a:extLst>
                    <a:ext uri="{FF2B5EF4-FFF2-40B4-BE49-F238E27FC236}">
                      <a16:creationId xmlns:a16="http://schemas.microsoft.com/office/drawing/2014/main" id="{8E0167A9-E300-611A-4F64-09498C5CB9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3" name="Group 62">
                <a:extLst>
                  <a:ext uri="{FF2B5EF4-FFF2-40B4-BE49-F238E27FC236}">
                    <a16:creationId xmlns:a16="http://schemas.microsoft.com/office/drawing/2014/main" id="{20AE9D26-A58B-403A-D1B3-F2290AC2D0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4" name="Freeform: Shape 101">
                  <a:extLst>
                    <a:ext uri="{FF2B5EF4-FFF2-40B4-BE49-F238E27FC236}">
                      <a16:creationId xmlns:a16="http://schemas.microsoft.com/office/drawing/2014/main" id="{697E4BC1-0F47-C193-5BDC-59411573A0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5" name="Freeform: Shape 102">
                  <a:extLst>
                    <a:ext uri="{FF2B5EF4-FFF2-40B4-BE49-F238E27FC236}">
                      <a16:creationId xmlns:a16="http://schemas.microsoft.com/office/drawing/2014/main" id="{E43A0334-0484-A6AE-CF29-99DD4D8DC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7" name="Group 56">
              <a:extLst>
                <a:ext uri="{FF2B5EF4-FFF2-40B4-BE49-F238E27FC236}">
                  <a16:creationId xmlns:a16="http://schemas.microsoft.com/office/drawing/2014/main" id="{1FD5042A-523C-577E-CE90-02AE84021D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8" name="Group 57">
                <a:extLst>
                  <a:ext uri="{FF2B5EF4-FFF2-40B4-BE49-F238E27FC236}">
                    <a16:creationId xmlns:a16="http://schemas.microsoft.com/office/drawing/2014/main" id="{FCF07F39-DA9C-6FAF-9EA8-4D4A65B156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DA113724-CD7E-E37F-E63F-4629E8A76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1" name="Freeform 69">
                  <a:extLst>
                    <a:ext uri="{FF2B5EF4-FFF2-40B4-BE49-F238E27FC236}">
                      <a16:creationId xmlns:a16="http://schemas.microsoft.com/office/drawing/2014/main" id="{9F4E16DF-B699-C661-9242-6E15F66C00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9" name="Line 70">
                <a:extLst>
                  <a:ext uri="{FF2B5EF4-FFF2-40B4-BE49-F238E27FC236}">
                    <a16:creationId xmlns:a16="http://schemas.microsoft.com/office/drawing/2014/main" id="{2F9EA502-750D-9DB3-7B70-A2D55DDAE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0" name="Group 69">
            <a:extLst>
              <a:ext uri="{FF2B5EF4-FFF2-40B4-BE49-F238E27FC236}">
                <a16:creationId xmlns:a16="http://schemas.microsoft.com/office/drawing/2014/main" id="{362BD590-B46E-92B9-05F7-0C75E9DEDA2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71" name="Group 70">
              <a:extLst>
                <a:ext uri="{FF2B5EF4-FFF2-40B4-BE49-F238E27FC236}">
                  <a16:creationId xmlns:a16="http://schemas.microsoft.com/office/drawing/2014/main" id="{0B865310-A190-5FB1-97CF-9A5B2A8C4AA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77" name="Group 76">
                <a:extLst>
                  <a:ext uri="{FF2B5EF4-FFF2-40B4-BE49-F238E27FC236}">
                    <a16:creationId xmlns:a16="http://schemas.microsoft.com/office/drawing/2014/main" id="{4ADBA304-54CD-A7C8-0C30-7B053ECA75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81" name="Straight Connector 80">
                  <a:extLst>
                    <a:ext uri="{FF2B5EF4-FFF2-40B4-BE49-F238E27FC236}">
                      <a16:creationId xmlns:a16="http://schemas.microsoft.com/office/drawing/2014/main" id="{AE1B8768-B33A-E9C1-4A7F-A8599374B57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E5A642F-F01B-7FF7-0B82-3DFACE0BED2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3" name="Rectangle 30">
                  <a:extLst>
                    <a:ext uri="{FF2B5EF4-FFF2-40B4-BE49-F238E27FC236}">
                      <a16:creationId xmlns:a16="http://schemas.microsoft.com/office/drawing/2014/main" id="{B1DD1374-65C5-4D20-D0A5-A741C8B92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30">
                  <a:extLst>
                    <a:ext uri="{FF2B5EF4-FFF2-40B4-BE49-F238E27FC236}">
                      <a16:creationId xmlns:a16="http://schemas.microsoft.com/office/drawing/2014/main" id="{2908938F-65F1-DE57-170B-D7155586EB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3577E40B-69CF-7DED-7AEA-AB34624C21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9" name="Freeform: Shape 116">
                  <a:extLst>
                    <a:ext uri="{FF2B5EF4-FFF2-40B4-BE49-F238E27FC236}">
                      <a16:creationId xmlns:a16="http://schemas.microsoft.com/office/drawing/2014/main" id="{DADAA6BE-8977-81AB-2C67-F7241243FD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80" name="Freeform: Shape 117">
                  <a:extLst>
                    <a:ext uri="{FF2B5EF4-FFF2-40B4-BE49-F238E27FC236}">
                      <a16:creationId xmlns:a16="http://schemas.microsoft.com/office/drawing/2014/main" id="{5AC24CAA-95C1-7FD3-5AB8-3C432D57C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2" name="Group 71">
              <a:extLst>
                <a:ext uri="{FF2B5EF4-FFF2-40B4-BE49-F238E27FC236}">
                  <a16:creationId xmlns:a16="http://schemas.microsoft.com/office/drawing/2014/main" id="{D91B96DC-EC78-9E05-76AD-2F5F9A641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73" name="Group 72">
                <a:extLst>
                  <a:ext uri="{FF2B5EF4-FFF2-40B4-BE49-F238E27FC236}">
                    <a16:creationId xmlns:a16="http://schemas.microsoft.com/office/drawing/2014/main" id="{9AE00820-76F8-8379-C974-DA3B12413DD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5" name="Freeform 68">
                  <a:extLst>
                    <a:ext uri="{FF2B5EF4-FFF2-40B4-BE49-F238E27FC236}">
                      <a16:creationId xmlns:a16="http://schemas.microsoft.com/office/drawing/2014/main" id="{3C3DFD7B-01BF-EA56-D869-B675F4D794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69">
                  <a:extLst>
                    <a:ext uri="{FF2B5EF4-FFF2-40B4-BE49-F238E27FC236}">
                      <a16:creationId xmlns:a16="http://schemas.microsoft.com/office/drawing/2014/main" id="{C0D4FAE5-A195-9D19-6619-5E6610DB85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4" name="Line 70">
                <a:extLst>
                  <a:ext uri="{FF2B5EF4-FFF2-40B4-BE49-F238E27FC236}">
                    <a16:creationId xmlns:a16="http://schemas.microsoft.com/office/drawing/2014/main" id="{4309EA9D-766D-ADEE-C3C2-457231463C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154680" y="2103120"/>
            <a:ext cx="559612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8942832" y="2103120"/>
            <a:ext cx="267919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154680" y="548640"/>
            <a:ext cx="846734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433298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entered to right with graphic">
    <p:bg>
      <p:bgPr>
        <a:solidFill>
          <a:schemeClr val="tx2"/>
        </a:solidFill>
        <a:effectLst/>
      </p:bgPr>
    </p:bg>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E95DA05C-5BDC-E236-6877-F08CFFF1B12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117" name="Group 116">
              <a:extLst>
                <a:ext uri="{FF2B5EF4-FFF2-40B4-BE49-F238E27FC236}">
                  <a16:creationId xmlns:a16="http://schemas.microsoft.com/office/drawing/2014/main" id="{8651FB6D-0972-8140-7465-2DCF2E109A5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218" name="Freeform 76">
                <a:extLst>
                  <a:ext uri="{FF2B5EF4-FFF2-40B4-BE49-F238E27FC236}">
                    <a16:creationId xmlns:a16="http://schemas.microsoft.com/office/drawing/2014/main" id="{7E086D75-9743-53BC-1DD7-198CFD9C89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9" name="Freeform 77">
                <a:extLst>
                  <a:ext uri="{FF2B5EF4-FFF2-40B4-BE49-F238E27FC236}">
                    <a16:creationId xmlns:a16="http://schemas.microsoft.com/office/drawing/2014/main" id="{CD5E912F-7A21-10C2-206A-A951CF17A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0" name="Group 219">
                <a:extLst>
                  <a:ext uri="{FF2B5EF4-FFF2-40B4-BE49-F238E27FC236}">
                    <a16:creationId xmlns:a16="http://schemas.microsoft.com/office/drawing/2014/main" id="{3EF2C449-28EF-B31B-F37F-F48AFFC6E5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221" name="Line 90">
                  <a:extLst>
                    <a:ext uri="{FF2B5EF4-FFF2-40B4-BE49-F238E27FC236}">
                      <a16:creationId xmlns:a16="http://schemas.microsoft.com/office/drawing/2014/main" id="{FBA3E19D-5127-0C50-DF33-61BF12EE7A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2" name="Freeform 91">
                  <a:extLst>
                    <a:ext uri="{FF2B5EF4-FFF2-40B4-BE49-F238E27FC236}">
                      <a16:creationId xmlns:a16="http://schemas.microsoft.com/office/drawing/2014/main" id="{F483D148-4CD8-DB6D-DE83-BB4555CA62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3" name="Freeform 92">
                  <a:extLst>
                    <a:ext uri="{FF2B5EF4-FFF2-40B4-BE49-F238E27FC236}">
                      <a16:creationId xmlns:a16="http://schemas.microsoft.com/office/drawing/2014/main" id="{4BDC03C8-821E-C7E5-946F-C08D10AC82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4" name="Freeform 93">
                  <a:extLst>
                    <a:ext uri="{FF2B5EF4-FFF2-40B4-BE49-F238E27FC236}">
                      <a16:creationId xmlns:a16="http://schemas.microsoft.com/office/drawing/2014/main" id="{05C029AA-87C8-BD5E-5644-BA5E2557FD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8" name="Group 117">
              <a:extLst>
                <a:ext uri="{FF2B5EF4-FFF2-40B4-BE49-F238E27FC236}">
                  <a16:creationId xmlns:a16="http://schemas.microsoft.com/office/drawing/2014/main" id="{83DF9600-D083-3A7B-A68B-349FE4615DC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69" name="Group 168">
                <a:extLst>
                  <a:ext uri="{FF2B5EF4-FFF2-40B4-BE49-F238E27FC236}">
                    <a16:creationId xmlns:a16="http://schemas.microsoft.com/office/drawing/2014/main" id="{9EE69DB6-9C48-191C-288C-CCA7C121E19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96" name="Freeform 64">
                  <a:extLst>
                    <a:ext uri="{FF2B5EF4-FFF2-40B4-BE49-F238E27FC236}">
                      <a16:creationId xmlns:a16="http://schemas.microsoft.com/office/drawing/2014/main" id="{626A26EF-9510-527C-94AC-665E781B67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7" name="Freeform 81">
                  <a:extLst>
                    <a:ext uri="{FF2B5EF4-FFF2-40B4-BE49-F238E27FC236}">
                      <a16:creationId xmlns:a16="http://schemas.microsoft.com/office/drawing/2014/main" id="{0D78064D-1F3C-D949-681A-7E5BD3A215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8" name="Freeform 61">
                  <a:extLst>
                    <a:ext uri="{FF2B5EF4-FFF2-40B4-BE49-F238E27FC236}">
                      <a16:creationId xmlns:a16="http://schemas.microsoft.com/office/drawing/2014/main" id="{468DBF6B-EE4D-FD32-9EB5-59A21EAF61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9" name="Freeform 78">
                  <a:extLst>
                    <a:ext uri="{FF2B5EF4-FFF2-40B4-BE49-F238E27FC236}">
                      <a16:creationId xmlns:a16="http://schemas.microsoft.com/office/drawing/2014/main" id="{CE841B3D-6F2D-6644-B992-6E36B242FA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0" name="Freeform 84">
                  <a:extLst>
                    <a:ext uri="{FF2B5EF4-FFF2-40B4-BE49-F238E27FC236}">
                      <a16:creationId xmlns:a16="http://schemas.microsoft.com/office/drawing/2014/main" id="{63CCD5DF-4BEB-9911-F0DD-9BB49B5292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1" name="Freeform 87">
                  <a:extLst>
                    <a:ext uri="{FF2B5EF4-FFF2-40B4-BE49-F238E27FC236}">
                      <a16:creationId xmlns:a16="http://schemas.microsoft.com/office/drawing/2014/main" id="{EF7D7DB2-4820-FABA-91EC-ED82DB7E8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2" name="Freeform 60">
                  <a:extLst>
                    <a:ext uri="{FF2B5EF4-FFF2-40B4-BE49-F238E27FC236}">
                      <a16:creationId xmlns:a16="http://schemas.microsoft.com/office/drawing/2014/main" id="{94DCA28B-1E0C-2A00-B3D1-4C257B0CEA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3" name="Freeform 59">
                  <a:extLst>
                    <a:ext uri="{FF2B5EF4-FFF2-40B4-BE49-F238E27FC236}">
                      <a16:creationId xmlns:a16="http://schemas.microsoft.com/office/drawing/2014/main" id="{75B53CA2-9F51-E1C0-66AF-BA2FB02DAE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4" name="Freeform 62">
                  <a:extLst>
                    <a:ext uri="{FF2B5EF4-FFF2-40B4-BE49-F238E27FC236}">
                      <a16:creationId xmlns:a16="http://schemas.microsoft.com/office/drawing/2014/main" id="{782EC5BD-A6C8-0117-73C6-5044C1F9FD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5" name="Freeform 65">
                  <a:extLst>
                    <a:ext uri="{FF2B5EF4-FFF2-40B4-BE49-F238E27FC236}">
                      <a16:creationId xmlns:a16="http://schemas.microsoft.com/office/drawing/2014/main" id="{82023CE3-CE94-7A4D-8736-7AA10E099C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6" name="Freeform 79">
                  <a:extLst>
                    <a:ext uri="{FF2B5EF4-FFF2-40B4-BE49-F238E27FC236}">
                      <a16:creationId xmlns:a16="http://schemas.microsoft.com/office/drawing/2014/main" id="{2D67D40F-2724-3FA8-06CF-71768FBF20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7" name="Freeform 82">
                  <a:extLst>
                    <a:ext uri="{FF2B5EF4-FFF2-40B4-BE49-F238E27FC236}">
                      <a16:creationId xmlns:a16="http://schemas.microsoft.com/office/drawing/2014/main" id="{39EA6125-BB06-D1DD-50E2-D330AD2289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8" name="Freeform 85">
                  <a:extLst>
                    <a:ext uri="{FF2B5EF4-FFF2-40B4-BE49-F238E27FC236}">
                      <a16:creationId xmlns:a16="http://schemas.microsoft.com/office/drawing/2014/main" id="{F6141C5F-9D29-B3C7-D584-3FDFE755FA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9" name="Freeform 88">
                  <a:extLst>
                    <a:ext uri="{FF2B5EF4-FFF2-40B4-BE49-F238E27FC236}">
                      <a16:creationId xmlns:a16="http://schemas.microsoft.com/office/drawing/2014/main" id="{216852A2-E8DA-AC06-9627-4280AE4CA8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10" name="Group 209">
                  <a:extLst>
                    <a:ext uri="{FF2B5EF4-FFF2-40B4-BE49-F238E27FC236}">
                      <a16:creationId xmlns:a16="http://schemas.microsoft.com/office/drawing/2014/main" id="{3AC5C367-3E02-D135-33AE-86AB80CAE62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11" name="Line 63">
                    <a:extLst>
                      <a:ext uri="{FF2B5EF4-FFF2-40B4-BE49-F238E27FC236}">
                        <a16:creationId xmlns:a16="http://schemas.microsoft.com/office/drawing/2014/main" id="{EBE16287-7713-A96E-61F2-60F12FEB3F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2" name="Line 66">
                    <a:extLst>
                      <a:ext uri="{FF2B5EF4-FFF2-40B4-BE49-F238E27FC236}">
                        <a16:creationId xmlns:a16="http://schemas.microsoft.com/office/drawing/2014/main" id="{C1331C86-27B1-4D23-911F-4BA30E000F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3" name="Line 67">
                    <a:extLst>
                      <a:ext uri="{FF2B5EF4-FFF2-40B4-BE49-F238E27FC236}">
                        <a16:creationId xmlns:a16="http://schemas.microsoft.com/office/drawing/2014/main" id="{D117318C-4D30-E712-7268-49ED87C37A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4" name="Line 80">
                    <a:extLst>
                      <a:ext uri="{FF2B5EF4-FFF2-40B4-BE49-F238E27FC236}">
                        <a16:creationId xmlns:a16="http://schemas.microsoft.com/office/drawing/2014/main" id="{E0A3AEBE-02C6-F58C-7737-E7773CA959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5" name="Line 83">
                    <a:extLst>
                      <a:ext uri="{FF2B5EF4-FFF2-40B4-BE49-F238E27FC236}">
                        <a16:creationId xmlns:a16="http://schemas.microsoft.com/office/drawing/2014/main" id="{5CB81C54-9B93-E8B9-5379-917700E7DE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6" name="Line 86">
                    <a:extLst>
                      <a:ext uri="{FF2B5EF4-FFF2-40B4-BE49-F238E27FC236}">
                        <a16:creationId xmlns:a16="http://schemas.microsoft.com/office/drawing/2014/main" id="{C387BAA6-6EDE-8DFE-18F8-FD15661F51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7" name="Line 89">
                    <a:extLst>
                      <a:ext uri="{FF2B5EF4-FFF2-40B4-BE49-F238E27FC236}">
                        <a16:creationId xmlns:a16="http://schemas.microsoft.com/office/drawing/2014/main" id="{358CAF63-13A5-5BDC-8C2C-6A2D9E812B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0" name="Group 169">
                <a:extLst>
                  <a:ext uri="{FF2B5EF4-FFF2-40B4-BE49-F238E27FC236}">
                    <a16:creationId xmlns:a16="http://schemas.microsoft.com/office/drawing/2014/main" id="{DB6D66A8-B714-B495-8C8F-2DD55609D3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8" name="Group 187">
                  <a:extLst>
                    <a:ext uri="{FF2B5EF4-FFF2-40B4-BE49-F238E27FC236}">
                      <a16:creationId xmlns:a16="http://schemas.microsoft.com/office/drawing/2014/main" id="{61E85C74-CEAD-03CF-6BDA-96FFD7746BD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2" name="Straight Connector 191">
                    <a:extLst>
                      <a:ext uri="{FF2B5EF4-FFF2-40B4-BE49-F238E27FC236}">
                        <a16:creationId xmlns:a16="http://schemas.microsoft.com/office/drawing/2014/main" id="{B1175C6A-2CAF-E5D9-8BA6-05E39D64F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CD4035-1619-3CC4-43DB-98C1AD3419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4" name="Rectangle 30">
                    <a:extLst>
                      <a:ext uri="{FF2B5EF4-FFF2-40B4-BE49-F238E27FC236}">
                        <a16:creationId xmlns:a16="http://schemas.microsoft.com/office/drawing/2014/main" id="{13AA21C6-B181-3609-0808-F25C6F7BAC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5" name="Rectangle 30">
                    <a:extLst>
                      <a:ext uri="{FF2B5EF4-FFF2-40B4-BE49-F238E27FC236}">
                        <a16:creationId xmlns:a16="http://schemas.microsoft.com/office/drawing/2014/main" id="{78713AFA-796F-39D3-3B84-2064D22FC1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9" name="Group 188">
                  <a:extLst>
                    <a:ext uri="{FF2B5EF4-FFF2-40B4-BE49-F238E27FC236}">
                      <a16:creationId xmlns:a16="http://schemas.microsoft.com/office/drawing/2014/main" id="{96EB4BD9-BF72-4C01-A716-9B336FED260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90" name="Freeform: Shape 166">
                    <a:extLst>
                      <a:ext uri="{FF2B5EF4-FFF2-40B4-BE49-F238E27FC236}">
                        <a16:creationId xmlns:a16="http://schemas.microsoft.com/office/drawing/2014/main" id="{61421A63-38F7-A4D6-09FB-94A0505B57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1" name="Freeform: Shape 167">
                    <a:extLst>
                      <a:ext uri="{FF2B5EF4-FFF2-40B4-BE49-F238E27FC236}">
                        <a16:creationId xmlns:a16="http://schemas.microsoft.com/office/drawing/2014/main" id="{ECCC563E-6C2B-D959-466C-5839F4499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1" name="Group 170">
                <a:extLst>
                  <a:ext uri="{FF2B5EF4-FFF2-40B4-BE49-F238E27FC236}">
                    <a16:creationId xmlns:a16="http://schemas.microsoft.com/office/drawing/2014/main" id="{B396CE50-3451-0D4E-DE44-E7B8EB58C81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4" name="Group 183">
                  <a:extLst>
                    <a:ext uri="{FF2B5EF4-FFF2-40B4-BE49-F238E27FC236}">
                      <a16:creationId xmlns:a16="http://schemas.microsoft.com/office/drawing/2014/main" id="{1A4E7333-089C-A147-B2DA-1AB80048804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6" name="Freeform 68">
                    <a:extLst>
                      <a:ext uri="{FF2B5EF4-FFF2-40B4-BE49-F238E27FC236}">
                        <a16:creationId xmlns:a16="http://schemas.microsoft.com/office/drawing/2014/main" id="{CB4C3FA2-B8C4-849A-8FEF-FD4156479F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7" name="Freeform 69">
                    <a:extLst>
                      <a:ext uri="{FF2B5EF4-FFF2-40B4-BE49-F238E27FC236}">
                        <a16:creationId xmlns:a16="http://schemas.microsoft.com/office/drawing/2014/main" id="{A7352DFB-83B4-394B-1682-9EDCDFBBC1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85" name="Line 70">
                  <a:extLst>
                    <a:ext uri="{FF2B5EF4-FFF2-40B4-BE49-F238E27FC236}">
                      <a16:creationId xmlns:a16="http://schemas.microsoft.com/office/drawing/2014/main" id="{6E82FC69-29C3-EF60-F943-47D34C4A8D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2" name="Group 171">
                <a:extLst>
                  <a:ext uri="{FF2B5EF4-FFF2-40B4-BE49-F238E27FC236}">
                    <a16:creationId xmlns:a16="http://schemas.microsoft.com/office/drawing/2014/main" id="{C48F4876-42E0-223A-3649-665DEE9E0F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81" name="Freeform 68">
                  <a:extLst>
                    <a:ext uri="{FF2B5EF4-FFF2-40B4-BE49-F238E27FC236}">
                      <a16:creationId xmlns:a16="http://schemas.microsoft.com/office/drawing/2014/main" id="{15F6C0DC-E8E7-D1B8-D0FE-B80BCBC061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9">
                  <a:extLst>
                    <a:ext uri="{FF2B5EF4-FFF2-40B4-BE49-F238E27FC236}">
                      <a16:creationId xmlns:a16="http://schemas.microsoft.com/office/drawing/2014/main" id="{B516BD6E-1879-9612-82A2-E75657EECA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Line 70">
                  <a:extLst>
                    <a:ext uri="{FF2B5EF4-FFF2-40B4-BE49-F238E27FC236}">
                      <a16:creationId xmlns:a16="http://schemas.microsoft.com/office/drawing/2014/main" id="{3B72CF41-9E67-C139-D4F4-708E1FED12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3" name="Group 172">
                <a:extLst>
                  <a:ext uri="{FF2B5EF4-FFF2-40B4-BE49-F238E27FC236}">
                    <a16:creationId xmlns:a16="http://schemas.microsoft.com/office/drawing/2014/main" id="{D4A0D3CA-6656-7719-5E51-F8DEAFB5E2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74" name="Group 173">
                  <a:extLst>
                    <a:ext uri="{FF2B5EF4-FFF2-40B4-BE49-F238E27FC236}">
                      <a16:creationId xmlns:a16="http://schemas.microsoft.com/office/drawing/2014/main" id="{02369867-43D8-C03F-DC63-20E1FBDD84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79" name="Freeform: Shape 155">
                    <a:extLst>
                      <a:ext uri="{FF2B5EF4-FFF2-40B4-BE49-F238E27FC236}">
                        <a16:creationId xmlns:a16="http://schemas.microsoft.com/office/drawing/2014/main" id="{5EB569C4-169F-34BC-FEBB-30949323C6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0" name="Freeform: Shape 156">
                    <a:extLst>
                      <a:ext uri="{FF2B5EF4-FFF2-40B4-BE49-F238E27FC236}">
                        <a16:creationId xmlns:a16="http://schemas.microsoft.com/office/drawing/2014/main" id="{41F4F8D6-C404-EC22-F096-2B91365DE1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75" name="Group 174">
                  <a:extLst>
                    <a:ext uri="{FF2B5EF4-FFF2-40B4-BE49-F238E27FC236}">
                      <a16:creationId xmlns:a16="http://schemas.microsoft.com/office/drawing/2014/main" id="{EA3600A3-1B5E-10C1-7E46-1089C36C461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76" name="Straight Connector 175">
                    <a:extLst>
                      <a:ext uri="{FF2B5EF4-FFF2-40B4-BE49-F238E27FC236}">
                        <a16:creationId xmlns:a16="http://schemas.microsoft.com/office/drawing/2014/main" id="{39783C63-0A70-AAF8-E84E-F3069F9F4D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7" name="Rectangle 5">
                    <a:extLst>
                      <a:ext uri="{FF2B5EF4-FFF2-40B4-BE49-F238E27FC236}">
                        <a16:creationId xmlns:a16="http://schemas.microsoft.com/office/drawing/2014/main" id="{DD8543D5-4CE1-28E0-BDF7-8FF778D9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Rectangle 5">
                    <a:extLst>
                      <a:ext uri="{FF2B5EF4-FFF2-40B4-BE49-F238E27FC236}">
                        <a16:creationId xmlns:a16="http://schemas.microsoft.com/office/drawing/2014/main" id="{83A10480-7B05-4D18-4C67-749A22F0E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119" name="Group 118">
              <a:extLst>
                <a:ext uri="{FF2B5EF4-FFF2-40B4-BE49-F238E27FC236}">
                  <a16:creationId xmlns:a16="http://schemas.microsoft.com/office/drawing/2014/main" id="{0778306E-7567-105B-49C5-D0B47055F2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120" name="Group 119">
                <a:extLst>
                  <a:ext uri="{FF2B5EF4-FFF2-40B4-BE49-F238E27FC236}">
                    <a16:creationId xmlns:a16="http://schemas.microsoft.com/office/drawing/2014/main" id="{B8B10F73-CC21-DBBD-42AF-359FCE2ED5D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7" name="Freeform 64">
                  <a:extLst>
                    <a:ext uri="{FF2B5EF4-FFF2-40B4-BE49-F238E27FC236}">
                      <a16:creationId xmlns:a16="http://schemas.microsoft.com/office/drawing/2014/main" id="{1192E8BD-2D2D-62F3-5E55-8A1067953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1">
                  <a:extLst>
                    <a:ext uri="{FF2B5EF4-FFF2-40B4-BE49-F238E27FC236}">
                      <a16:creationId xmlns:a16="http://schemas.microsoft.com/office/drawing/2014/main" id="{4E36EAEE-1668-5BC8-35EE-52A6B476EF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61">
                  <a:extLst>
                    <a:ext uri="{FF2B5EF4-FFF2-40B4-BE49-F238E27FC236}">
                      <a16:creationId xmlns:a16="http://schemas.microsoft.com/office/drawing/2014/main" id="{A98F5D93-DAE9-B837-43F4-3001654BFF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78">
                  <a:extLst>
                    <a:ext uri="{FF2B5EF4-FFF2-40B4-BE49-F238E27FC236}">
                      <a16:creationId xmlns:a16="http://schemas.microsoft.com/office/drawing/2014/main" id="{A22B5A1D-F5FD-570A-31A9-B5B6001FD6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84">
                  <a:extLst>
                    <a:ext uri="{FF2B5EF4-FFF2-40B4-BE49-F238E27FC236}">
                      <a16:creationId xmlns:a16="http://schemas.microsoft.com/office/drawing/2014/main" id="{DFDA00A4-4741-8A3E-37E1-5944D9128F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7">
                  <a:extLst>
                    <a:ext uri="{FF2B5EF4-FFF2-40B4-BE49-F238E27FC236}">
                      <a16:creationId xmlns:a16="http://schemas.microsoft.com/office/drawing/2014/main" id="{25D30ABA-CC93-88D4-A485-5169829A3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0">
                  <a:extLst>
                    <a:ext uri="{FF2B5EF4-FFF2-40B4-BE49-F238E27FC236}">
                      <a16:creationId xmlns:a16="http://schemas.microsoft.com/office/drawing/2014/main" id="{29AC5743-A154-5FCC-FEAF-BE181AAE36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59">
                  <a:extLst>
                    <a:ext uri="{FF2B5EF4-FFF2-40B4-BE49-F238E27FC236}">
                      <a16:creationId xmlns:a16="http://schemas.microsoft.com/office/drawing/2014/main" id="{681BADEE-A841-F52B-17B4-6E4A98C1A2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62">
                  <a:extLst>
                    <a:ext uri="{FF2B5EF4-FFF2-40B4-BE49-F238E27FC236}">
                      <a16:creationId xmlns:a16="http://schemas.microsoft.com/office/drawing/2014/main" id="{28F3F4EE-2767-57DC-FFD6-221AE42946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65">
                  <a:extLst>
                    <a:ext uri="{FF2B5EF4-FFF2-40B4-BE49-F238E27FC236}">
                      <a16:creationId xmlns:a16="http://schemas.microsoft.com/office/drawing/2014/main" id="{746931C4-1A18-CF86-03DA-4556532DC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79">
                  <a:extLst>
                    <a:ext uri="{FF2B5EF4-FFF2-40B4-BE49-F238E27FC236}">
                      <a16:creationId xmlns:a16="http://schemas.microsoft.com/office/drawing/2014/main" id="{D35564E7-DC6F-8425-E29C-2F5EA5DFAC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82">
                  <a:extLst>
                    <a:ext uri="{FF2B5EF4-FFF2-40B4-BE49-F238E27FC236}">
                      <a16:creationId xmlns:a16="http://schemas.microsoft.com/office/drawing/2014/main" id="{FFA6262B-6649-4668-D529-E5AE62F8CB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85">
                  <a:extLst>
                    <a:ext uri="{FF2B5EF4-FFF2-40B4-BE49-F238E27FC236}">
                      <a16:creationId xmlns:a16="http://schemas.microsoft.com/office/drawing/2014/main" id="{D667FC97-3BF4-73D5-C740-F1BADD8492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88">
                  <a:extLst>
                    <a:ext uri="{FF2B5EF4-FFF2-40B4-BE49-F238E27FC236}">
                      <a16:creationId xmlns:a16="http://schemas.microsoft.com/office/drawing/2014/main" id="{39AFE5D4-10B5-D30E-B59C-659A1DA9D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1" name="Group 160">
                  <a:extLst>
                    <a:ext uri="{FF2B5EF4-FFF2-40B4-BE49-F238E27FC236}">
                      <a16:creationId xmlns:a16="http://schemas.microsoft.com/office/drawing/2014/main" id="{05094123-E398-E33E-CD6A-E33C26D5EFE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2" name="Line 63">
                    <a:extLst>
                      <a:ext uri="{FF2B5EF4-FFF2-40B4-BE49-F238E27FC236}">
                        <a16:creationId xmlns:a16="http://schemas.microsoft.com/office/drawing/2014/main" id="{F906F588-65C1-A95A-7D85-7823D8E49E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66">
                    <a:extLst>
                      <a:ext uri="{FF2B5EF4-FFF2-40B4-BE49-F238E27FC236}">
                        <a16:creationId xmlns:a16="http://schemas.microsoft.com/office/drawing/2014/main" id="{C7B48C8D-F301-1161-3B2A-A6F3F21A72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67">
                    <a:extLst>
                      <a:ext uri="{FF2B5EF4-FFF2-40B4-BE49-F238E27FC236}">
                        <a16:creationId xmlns:a16="http://schemas.microsoft.com/office/drawing/2014/main" id="{C83AB526-0380-8BBB-6A23-3CD3262F5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0">
                    <a:extLst>
                      <a:ext uri="{FF2B5EF4-FFF2-40B4-BE49-F238E27FC236}">
                        <a16:creationId xmlns:a16="http://schemas.microsoft.com/office/drawing/2014/main" id="{5EE58A7A-AD13-F7C9-70E1-F6D6E56B5D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6" name="Line 83">
                    <a:extLst>
                      <a:ext uri="{FF2B5EF4-FFF2-40B4-BE49-F238E27FC236}">
                        <a16:creationId xmlns:a16="http://schemas.microsoft.com/office/drawing/2014/main" id="{144196E9-A395-DE65-A45C-81D81910DB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86">
                    <a:extLst>
                      <a:ext uri="{FF2B5EF4-FFF2-40B4-BE49-F238E27FC236}">
                        <a16:creationId xmlns:a16="http://schemas.microsoft.com/office/drawing/2014/main" id="{68D7126B-C85D-5B82-C59F-10A413CBB1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89">
                    <a:extLst>
                      <a:ext uri="{FF2B5EF4-FFF2-40B4-BE49-F238E27FC236}">
                        <a16:creationId xmlns:a16="http://schemas.microsoft.com/office/drawing/2014/main" id="{9A4E43EC-4032-6D86-212F-F3A0B9CF91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1" name="Group 120">
                <a:extLst>
                  <a:ext uri="{FF2B5EF4-FFF2-40B4-BE49-F238E27FC236}">
                    <a16:creationId xmlns:a16="http://schemas.microsoft.com/office/drawing/2014/main" id="{CD296425-0AB8-127C-43F8-A90F1E01321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9" name="Group 138">
                  <a:extLst>
                    <a:ext uri="{FF2B5EF4-FFF2-40B4-BE49-F238E27FC236}">
                      <a16:creationId xmlns:a16="http://schemas.microsoft.com/office/drawing/2014/main" id="{D4DC2C04-D29B-6D72-B999-8E46497FA7C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3" name="Straight Connector 142">
                    <a:extLst>
                      <a:ext uri="{FF2B5EF4-FFF2-40B4-BE49-F238E27FC236}">
                        <a16:creationId xmlns:a16="http://schemas.microsoft.com/office/drawing/2014/main" id="{CC7EAE7E-C1F1-EEB7-A25F-EA14966764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BD5BDC2-9D03-CAC6-2B09-4A553F14CE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5" name="Rectangle 30">
                    <a:extLst>
                      <a:ext uri="{FF2B5EF4-FFF2-40B4-BE49-F238E27FC236}">
                        <a16:creationId xmlns:a16="http://schemas.microsoft.com/office/drawing/2014/main" id="{88FF3EC9-074C-FC25-DB58-B16C2A0BACC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Rectangle 30">
                    <a:extLst>
                      <a:ext uri="{FF2B5EF4-FFF2-40B4-BE49-F238E27FC236}">
                        <a16:creationId xmlns:a16="http://schemas.microsoft.com/office/drawing/2014/main" id="{39E899A9-72E6-25A1-D3A2-6584E8934D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0" name="Group 139">
                  <a:extLst>
                    <a:ext uri="{FF2B5EF4-FFF2-40B4-BE49-F238E27FC236}">
                      <a16:creationId xmlns:a16="http://schemas.microsoft.com/office/drawing/2014/main" id="{01038EE0-9CB5-9E90-77AC-83D62CEFC7C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1" name="Freeform: Shape 117">
                    <a:extLst>
                      <a:ext uri="{FF2B5EF4-FFF2-40B4-BE49-F238E27FC236}">
                        <a16:creationId xmlns:a16="http://schemas.microsoft.com/office/drawing/2014/main" id="{F9E5FE40-2ED1-5300-A84C-6AD519A4D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2" name="Freeform: Shape 118">
                    <a:extLst>
                      <a:ext uri="{FF2B5EF4-FFF2-40B4-BE49-F238E27FC236}">
                        <a16:creationId xmlns:a16="http://schemas.microsoft.com/office/drawing/2014/main" id="{F727641C-709A-3C6A-DEEA-A81AAB653E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22" name="Group 121">
                <a:extLst>
                  <a:ext uri="{FF2B5EF4-FFF2-40B4-BE49-F238E27FC236}">
                    <a16:creationId xmlns:a16="http://schemas.microsoft.com/office/drawing/2014/main" id="{B4972BE8-0D60-9BAA-43A0-BA26A49972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5" name="Group 134">
                  <a:extLst>
                    <a:ext uri="{FF2B5EF4-FFF2-40B4-BE49-F238E27FC236}">
                      <a16:creationId xmlns:a16="http://schemas.microsoft.com/office/drawing/2014/main" id="{5570ABE8-3EB4-3967-4970-17AB3AECC9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7" name="Freeform 68">
                    <a:extLst>
                      <a:ext uri="{FF2B5EF4-FFF2-40B4-BE49-F238E27FC236}">
                        <a16:creationId xmlns:a16="http://schemas.microsoft.com/office/drawing/2014/main" id="{5F057121-AA6F-883F-1242-9B60696471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D9688FA8-737B-59D3-C875-E2B9B81123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6" name="Line 70">
                  <a:extLst>
                    <a:ext uri="{FF2B5EF4-FFF2-40B4-BE49-F238E27FC236}">
                      <a16:creationId xmlns:a16="http://schemas.microsoft.com/office/drawing/2014/main" id="{DED5EA3C-9F4E-C16B-4E39-7F7F8A1AD4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3" name="Group 122">
                <a:extLst>
                  <a:ext uri="{FF2B5EF4-FFF2-40B4-BE49-F238E27FC236}">
                    <a16:creationId xmlns:a16="http://schemas.microsoft.com/office/drawing/2014/main" id="{5242D868-5EFB-87A7-16BF-87544B7D86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32" name="Freeform 68">
                  <a:extLst>
                    <a:ext uri="{FF2B5EF4-FFF2-40B4-BE49-F238E27FC236}">
                      <a16:creationId xmlns:a16="http://schemas.microsoft.com/office/drawing/2014/main" id="{F911D4FD-5089-A4B9-DEA2-A76FFFC84D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9">
                  <a:extLst>
                    <a:ext uri="{FF2B5EF4-FFF2-40B4-BE49-F238E27FC236}">
                      <a16:creationId xmlns:a16="http://schemas.microsoft.com/office/drawing/2014/main" id="{E3ED5AC6-D981-F8EF-9830-C761D103B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Line 70">
                  <a:extLst>
                    <a:ext uri="{FF2B5EF4-FFF2-40B4-BE49-F238E27FC236}">
                      <a16:creationId xmlns:a16="http://schemas.microsoft.com/office/drawing/2014/main" id="{1DAFB1A1-4AEE-55C5-13C7-9224BBCE28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4" name="Group 123">
                <a:extLst>
                  <a:ext uri="{FF2B5EF4-FFF2-40B4-BE49-F238E27FC236}">
                    <a16:creationId xmlns:a16="http://schemas.microsoft.com/office/drawing/2014/main" id="{2A5BEE8B-C4E7-B107-2F0B-699E90200D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25" name="Group 124">
                  <a:extLst>
                    <a:ext uri="{FF2B5EF4-FFF2-40B4-BE49-F238E27FC236}">
                      <a16:creationId xmlns:a16="http://schemas.microsoft.com/office/drawing/2014/main" id="{C43E0A6E-6B6F-74EE-708A-AEE7D39684B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30" name="Freeform: Shape 106">
                    <a:extLst>
                      <a:ext uri="{FF2B5EF4-FFF2-40B4-BE49-F238E27FC236}">
                        <a16:creationId xmlns:a16="http://schemas.microsoft.com/office/drawing/2014/main" id="{202F0004-9E7A-EDC8-7190-B58E2C7567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1" name="Freeform: Shape 107">
                    <a:extLst>
                      <a:ext uri="{FF2B5EF4-FFF2-40B4-BE49-F238E27FC236}">
                        <a16:creationId xmlns:a16="http://schemas.microsoft.com/office/drawing/2014/main" id="{BF68E52D-6265-2C67-83F4-7F5C62B432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26" name="Group 125">
                  <a:extLst>
                    <a:ext uri="{FF2B5EF4-FFF2-40B4-BE49-F238E27FC236}">
                      <a16:creationId xmlns:a16="http://schemas.microsoft.com/office/drawing/2014/main" id="{B934C651-3097-4194-E207-2436245C008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27" name="Straight Connector 126">
                    <a:extLst>
                      <a:ext uri="{FF2B5EF4-FFF2-40B4-BE49-F238E27FC236}">
                        <a16:creationId xmlns:a16="http://schemas.microsoft.com/office/drawing/2014/main" id="{6A0391E8-EAB8-B919-813B-67A4553D12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8" name="Rectangle 5">
                    <a:extLst>
                      <a:ext uri="{FF2B5EF4-FFF2-40B4-BE49-F238E27FC236}">
                        <a16:creationId xmlns:a16="http://schemas.microsoft.com/office/drawing/2014/main" id="{4446A80D-C627-5EBA-4FDC-87843C1B9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5">
                    <a:extLst>
                      <a:ext uri="{FF2B5EF4-FFF2-40B4-BE49-F238E27FC236}">
                        <a16:creationId xmlns:a16="http://schemas.microsoft.com/office/drawing/2014/main" id="{596DA4E3-F86C-392A-FB48-242DBC2B34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cxnSp>
        <p:nvCxnSpPr>
          <p:cNvPr id="225" name="Straight Connector 224">
            <a:extLst>
              <a:ext uri="{FF2B5EF4-FFF2-40B4-BE49-F238E27FC236}">
                <a16:creationId xmlns:a16="http://schemas.microsoft.com/office/drawing/2014/main" id="{F4F7DFB7-6644-F749-AE35-A9995E17A7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22640" y="382695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FE0527B5-848A-99B7-DEBB-77812ED065B7}"/>
              </a:ext>
            </a:extLst>
          </p:cNvPr>
          <p:cNvSpPr>
            <a:spLocks noGrp="1"/>
          </p:cNvSpPr>
          <p:nvPr>
            <p:ph type="dt" sz="half" idx="15"/>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346F9B00-4E40-FD83-0F7C-54512E970C4E}"/>
              </a:ext>
            </a:extLst>
          </p:cNvPr>
          <p:cNvSpPr>
            <a:spLocks noGrp="1"/>
          </p:cNvSpPr>
          <p:nvPr>
            <p:ph type="ftr" sz="quarter" idx="16"/>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F981FECC-BA25-A5B2-A345-A3E65C8683FD}"/>
              </a:ext>
            </a:extLst>
          </p:cNvPr>
          <p:cNvSpPr>
            <a:spLocks noGrp="1"/>
          </p:cNvSpPr>
          <p:nvPr>
            <p:ph type="sldNum" sz="quarter" idx="17"/>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7626096" y="4059723"/>
            <a:ext cx="4133088" cy="2103120"/>
          </a:xfrm>
        </p:spPr>
        <p:txBody>
          <a:bodyPr>
            <a:noAutofit/>
          </a:bodyPr>
          <a:lstStyle>
            <a:lvl1pPr marL="0" indent="0" algn="ctr">
              <a:buNone/>
              <a:defRPr sz="1800">
                <a:solidFill>
                  <a:schemeClr val="bg1">
                    <a:lumMod val="65000"/>
                    <a:lumOff val="35000"/>
                  </a:schemeClr>
                </a:solidFill>
              </a:defRPr>
            </a:lvl1pPr>
            <a:lvl2pPr marL="228600" indent="0" algn="ctr">
              <a:buNone/>
              <a:defRPr sz="1800">
                <a:solidFill>
                  <a:schemeClr val="bg1">
                    <a:lumMod val="65000"/>
                    <a:lumOff val="35000"/>
                  </a:schemeClr>
                </a:solidFill>
              </a:defRPr>
            </a:lvl2pPr>
            <a:lvl3pPr marL="457200" indent="0" algn="ctr">
              <a:buNone/>
              <a:defRPr sz="1800">
                <a:solidFill>
                  <a:schemeClr val="bg1">
                    <a:lumMod val="65000"/>
                    <a:lumOff val="35000"/>
                  </a:schemeClr>
                </a:solidFill>
              </a:defRPr>
            </a:lvl3pPr>
            <a:lvl4pPr marL="685800" indent="0" algn="ctr">
              <a:buNone/>
              <a:defRPr sz="1800">
                <a:solidFill>
                  <a:schemeClr val="bg1">
                    <a:lumMod val="65000"/>
                    <a:lumOff val="35000"/>
                  </a:schemeClr>
                </a:solidFill>
              </a:defRPr>
            </a:lvl4pPr>
            <a:lvl5pPr marL="914400" indent="0" algn="ctr">
              <a:buNone/>
              <a:defRPr sz="1800">
                <a:solidFill>
                  <a:schemeClr val="bg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7626096" y="548640"/>
            <a:ext cx="4133088" cy="2986385"/>
          </a:xfrm>
        </p:spPr>
        <p:txBody>
          <a:bodyPr anchor="b">
            <a:noAutofit/>
          </a:bodyPr>
          <a:lstStyle>
            <a:lvl1pPr algn="ctr">
              <a:defRPr sz="4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47776045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A28DC48-00C6-EBEB-EC03-5D122ECF1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500212" y="295656"/>
            <a:ext cx="5372481" cy="6288459"/>
          </a:xfrm>
          <a:blipFill dpi="0" rotWithShape="1">
            <a:blip r:embed="rId2">
              <a:alphaModFix amt="60000"/>
            </a:blip>
            <a:srcRect/>
            <a:stretch>
              <a:fillRect/>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76072" y="4937760"/>
            <a:ext cx="4937760" cy="1380744"/>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76072" y="1188720"/>
            <a:ext cx="4937760" cy="3739896"/>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374246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D64FEE6-6395-124F-D5E5-CB39A09F74B6}"/>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230525EF-886F-AC42-7343-BCD034E2BF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A8A8E47A-FDF5-50B4-4618-C4A33A149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1">
                <a:extLst>
                  <a:ext uri="{FF2B5EF4-FFF2-40B4-BE49-F238E27FC236}">
                    <a16:creationId xmlns:a16="http://schemas.microsoft.com/office/drawing/2014/main" id="{F09EDABE-26FB-7A79-5E5F-B8AD04C9FE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1">
                <a:extLst>
                  <a:ext uri="{FF2B5EF4-FFF2-40B4-BE49-F238E27FC236}">
                    <a16:creationId xmlns:a16="http://schemas.microsoft.com/office/drawing/2014/main" id="{7DB87FB9-B1F5-F6AE-0228-7FA380AB6D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67BDD086-994B-3951-7EA1-38884495F8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4">
                <a:extLst>
                  <a:ext uri="{FF2B5EF4-FFF2-40B4-BE49-F238E27FC236}">
                    <a16:creationId xmlns:a16="http://schemas.microsoft.com/office/drawing/2014/main" id="{B3EFDABE-410D-EF8D-61E8-EE12A74A41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7">
                <a:extLst>
                  <a:ext uri="{FF2B5EF4-FFF2-40B4-BE49-F238E27FC236}">
                    <a16:creationId xmlns:a16="http://schemas.microsoft.com/office/drawing/2014/main" id="{D8FFB40C-5E15-95EF-4B23-067F2A35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60">
                <a:extLst>
                  <a:ext uri="{FF2B5EF4-FFF2-40B4-BE49-F238E27FC236}">
                    <a16:creationId xmlns:a16="http://schemas.microsoft.com/office/drawing/2014/main" id="{CFA464F4-D964-530E-FA7D-D25F0A9F03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59">
                <a:extLst>
                  <a:ext uri="{FF2B5EF4-FFF2-40B4-BE49-F238E27FC236}">
                    <a16:creationId xmlns:a16="http://schemas.microsoft.com/office/drawing/2014/main" id="{F60BEB1C-DF4B-927D-1E0A-683BD39FA2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2">
                <a:extLst>
                  <a:ext uri="{FF2B5EF4-FFF2-40B4-BE49-F238E27FC236}">
                    <a16:creationId xmlns:a16="http://schemas.microsoft.com/office/drawing/2014/main" id="{A17898DB-E35C-3A9A-435D-9BCE2DD8E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5">
                <a:extLst>
                  <a:ext uri="{FF2B5EF4-FFF2-40B4-BE49-F238E27FC236}">
                    <a16:creationId xmlns:a16="http://schemas.microsoft.com/office/drawing/2014/main" id="{CBE2BF2F-7E74-3DD9-186E-912B073D05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79">
                <a:extLst>
                  <a:ext uri="{FF2B5EF4-FFF2-40B4-BE49-F238E27FC236}">
                    <a16:creationId xmlns:a16="http://schemas.microsoft.com/office/drawing/2014/main" id="{49F71F86-6386-300F-7999-42ADAFCDD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2">
                <a:extLst>
                  <a:ext uri="{FF2B5EF4-FFF2-40B4-BE49-F238E27FC236}">
                    <a16:creationId xmlns:a16="http://schemas.microsoft.com/office/drawing/2014/main" id="{272CBC94-1FB5-29DD-4296-1EA210708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5">
                <a:extLst>
                  <a:ext uri="{FF2B5EF4-FFF2-40B4-BE49-F238E27FC236}">
                    <a16:creationId xmlns:a16="http://schemas.microsoft.com/office/drawing/2014/main" id="{1D2991E6-DCC1-0573-F0B2-5382A6C60E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44">
                <a:extLst>
                  <a:ext uri="{FF2B5EF4-FFF2-40B4-BE49-F238E27FC236}">
                    <a16:creationId xmlns:a16="http://schemas.microsoft.com/office/drawing/2014/main" id="{C2AEDDE2-F8D5-ED87-23A5-63DAAC0888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6" name="Group 45">
                <a:extLst>
                  <a:ext uri="{FF2B5EF4-FFF2-40B4-BE49-F238E27FC236}">
                    <a16:creationId xmlns:a16="http://schemas.microsoft.com/office/drawing/2014/main" id="{C7AAF43A-91DA-4185-DFAB-1D39B0B145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35FFD34C-40E3-A60B-76EE-AECF44B083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6">
                  <a:extLst>
                    <a:ext uri="{FF2B5EF4-FFF2-40B4-BE49-F238E27FC236}">
                      <a16:creationId xmlns:a16="http://schemas.microsoft.com/office/drawing/2014/main" id="{92576DA0-9F10-00AF-6282-619223BA45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67">
                  <a:extLst>
                    <a:ext uri="{FF2B5EF4-FFF2-40B4-BE49-F238E27FC236}">
                      <a16:creationId xmlns:a16="http://schemas.microsoft.com/office/drawing/2014/main" id="{03FBA44C-D20F-47A2-62F6-2154950EE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0">
                  <a:extLst>
                    <a:ext uri="{FF2B5EF4-FFF2-40B4-BE49-F238E27FC236}">
                      <a16:creationId xmlns:a16="http://schemas.microsoft.com/office/drawing/2014/main" id="{DDD4051D-4885-B8EF-F73F-8BCC936B11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3">
                  <a:extLst>
                    <a:ext uri="{FF2B5EF4-FFF2-40B4-BE49-F238E27FC236}">
                      <a16:creationId xmlns:a16="http://schemas.microsoft.com/office/drawing/2014/main" id="{7A2A002C-64A0-5FE8-8DE8-4702055EF8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6">
                  <a:extLst>
                    <a:ext uri="{FF2B5EF4-FFF2-40B4-BE49-F238E27FC236}">
                      <a16:creationId xmlns:a16="http://schemas.microsoft.com/office/drawing/2014/main" id="{F88510A4-6BE3-9532-3F93-FEC2A23C87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9">
                  <a:extLst>
                    <a:ext uri="{FF2B5EF4-FFF2-40B4-BE49-F238E27FC236}">
                      <a16:creationId xmlns:a16="http://schemas.microsoft.com/office/drawing/2014/main" id="{9BABD774-DBCA-30BC-4131-4F1577FAEF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99AFFB3-9F1A-3E38-0F08-5D2791AFA3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EA1D0E4F-E46D-8CCB-C5E5-25E5C1E300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81">
                <a:extLst>
                  <a:ext uri="{FF2B5EF4-FFF2-40B4-BE49-F238E27FC236}">
                    <a16:creationId xmlns:a16="http://schemas.microsoft.com/office/drawing/2014/main" id="{CC53FE50-7808-83C8-D8F2-2E8DA5311B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1">
                <a:extLst>
                  <a:ext uri="{FF2B5EF4-FFF2-40B4-BE49-F238E27FC236}">
                    <a16:creationId xmlns:a16="http://schemas.microsoft.com/office/drawing/2014/main" id="{B919EF98-7B2F-6B04-7A77-AE875D533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78">
                <a:extLst>
                  <a:ext uri="{FF2B5EF4-FFF2-40B4-BE49-F238E27FC236}">
                    <a16:creationId xmlns:a16="http://schemas.microsoft.com/office/drawing/2014/main" id="{1B0D9C04-0F2C-8B44-18FA-FC2024A09C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84">
                <a:extLst>
                  <a:ext uri="{FF2B5EF4-FFF2-40B4-BE49-F238E27FC236}">
                    <a16:creationId xmlns:a16="http://schemas.microsoft.com/office/drawing/2014/main" id="{362D619A-CD55-CF0F-0422-1B8D7B52D9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7">
                <a:extLst>
                  <a:ext uri="{FF2B5EF4-FFF2-40B4-BE49-F238E27FC236}">
                    <a16:creationId xmlns:a16="http://schemas.microsoft.com/office/drawing/2014/main" id="{065F7B4C-A938-3C32-A861-A7587B5ED7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0">
                <a:extLst>
                  <a:ext uri="{FF2B5EF4-FFF2-40B4-BE49-F238E27FC236}">
                    <a16:creationId xmlns:a16="http://schemas.microsoft.com/office/drawing/2014/main" id="{CB749656-8463-F0E6-D036-DD50CE3DFE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59">
                <a:extLst>
                  <a:ext uri="{FF2B5EF4-FFF2-40B4-BE49-F238E27FC236}">
                    <a16:creationId xmlns:a16="http://schemas.microsoft.com/office/drawing/2014/main" id="{03A5A064-4A6E-94C6-0076-456A760397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62">
                <a:extLst>
                  <a:ext uri="{FF2B5EF4-FFF2-40B4-BE49-F238E27FC236}">
                    <a16:creationId xmlns:a16="http://schemas.microsoft.com/office/drawing/2014/main" id="{72E10200-1944-FD96-1E5B-E098B8882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5">
                <a:extLst>
                  <a:ext uri="{FF2B5EF4-FFF2-40B4-BE49-F238E27FC236}">
                    <a16:creationId xmlns:a16="http://schemas.microsoft.com/office/drawing/2014/main" id="{EC6AD87D-3D37-1325-B5D7-475D0D4F0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79">
                <a:extLst>
                  <a:ext uri="{FF2B5EF4-FFF2-40B4-BE49-F238E27FC236}">
                    <a16:creationId xmlns:a16="http://schemas.microsoft.com/office/drawing/2014/main" id="{C809F72C-9526-16ED-4C68-0CD1508A43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82">
                <a:extLst>
                  <a:ext uri="{FF2B5EF4-FFF2-40B4-BE49-F238E27FC236}">
                    <a16:creationId xmlns:a16="http://schemas.microsoft.com/office/drawing/2014/main" id="{C7501AEE-3511-7DA8-5507-E58163F157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5">
                <a:extLst>
                  <a:ext uri="{FF2B5EF4-FFF2-40B4-BE49-F238E27FC236}">
                    <a16:creationId xmlns:a16="http://schemas.microsoft.com/office/drawing/2014/main" id="{B5B3B3C2-40C7-5724-D6DD-A7FD525E5A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8">
                <a:extLst>
                  <a:ext uri="{FF2B5EF4-FFF2-40B4-BE49-F238E27FC236}">
                    <a16:creationId xmlns:a16="http://schemas.microsoft.com/office/drawing/2014/main" id="{0685F264-945C-7E67-FED1-0A8FDCD239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4" name="Group 23">
                <a:extLst>
                  <a:ext uri="{FF2B5EF4-FFF2-40B4-BE49-F238E27FC236}">
                    <a16:creationId xmlns:a16="http://schemas.microsoft.com/office/drawing/2014/main" id="{91DF5D6B-A63F-B56E-BED3-BBA18B004F1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9C52AE5B-80CF-FCA5-A301-C9B63524BE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66">
                  <a:extLst>
                    <a:ext uri="{FF2B5EF4-FFF2-40B4-BE49-F238E27FC236}">
                      <a16:creationId xmlns:a16="http://schemas.microsoft.com/office/drawing/2014/main" id="{F3010A9D-7D19-D866-7901-002C392914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7">
                  <a:extLst>
                    <a:ext uri="{FF2B5EF4-FFF2-40B4-BE49-F238E27FC236}">
                      <a16:creationId xmlns:a16="http://schemas.microsoft.com/office/drawing/2014/main" id="{28EA7283-1E23-555B-CC7B-A33AA653F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0">
                  <a:extLst>
                    <a:ext uri="{FF2B5EF4-FFF2-40B4-BE49-F238E27FC236}">
                      <a16:creationId xmlns:a16="http://schemas.microsoft.com/office/drawing/2014/main" id="{4F797A27-15AB-6170-23BF-8524DD869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3">
                  <a:extLst>
                    <a:ext uri="{FF2B5EF4-FFF2-40B4-BE49-F238E27FC236}">
                      <a16:creationId xmlns:a16="http://schemas.microsoft.com/office/drawing/2014/main" id="{1E2C16E9-4D3E-3E94-2784-236D16B781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6">
                  <a:extLst>
                    <a:ext uri="{FF2B5EF4-FFF2-40B4-BE49-F238E27FC236}">
                      <a16:creationId xmlns:a16="http://schemas.microsoft.com/office/drawing/2014/main" id="{28440BE9-C3A0-9278-6300-38A20C6036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9">
                  <a:extLst>
                    <a:ext uri="{FF2B5EF4-FFF2-40B4-BE49-F238E27FC236}">
                      <a16:creationId xmlns:a16="http://schemas.microsoft.com/office/drawing/2014/main" id="{F096B6BD-724F-1EF4-8567-708DA2A210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D6C00DCA-8042-28CC-7733-F23E4BF0958A}"/>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55" name="Footer Placeholder 54">
            <a:extLst>
              <a:ext uri="{FF2B5EF4-FFF2-40B4-BE49-F238E27FC236}">
                <a16:creationId xmlns:a16="http://schemas.microsoft.com/office/drawing/2014/main" id="{CA419D95-2441-367A-791C-9BFF447BFE16}"/>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56" name="Slide Number Placeholder 55">
            <a:extLst>
              <a:ext uri="{FF2B5EF4-FFF2-40B4-BE49-F238E27FC236}">
                <a16:creationId xmlns:a16="http://schemas.microsoft.com/office/drawing/2014/main" id="{D503C1E9-A9FC-A423-20DB-6F2A1BC3A9F8}"/>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84632"/>
            <a:ext cx="7772400" cy="594360"/>
          </a:xfrm>
        </p:spPr>
        <p:txBody>
          <a:bodyPr anchor="t">
            <a:normAutofit/>
          </a:bodyPr>
          <a:lstStyle>
            <a:lvl1pPr marL="0" indent="0" algn="l">
              <a:buNone/>
              <a:defRPr sz="200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1463040"/>
            <a:ext cx="7772400" cy="4572000"/>
          </a:xfrm>
        </p:spPr>
        <p:txBody>
          <a:bodyPr anchor="b">
            <a:normAutofit/>
          </a:bodyPr>
          <a:lstStyle>
            <a:lvl1pPr algn="l">
              <a:defRPr sz="6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8346375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AA3B1714-633E-6EE4-2EEA-072FA0231A3D}"/>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36234EE4-D59F-9595-0CAF-7E2B184B6D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9" name="Group 8">
                <a:extLst>
                  <a:ext uri="{FF2B5EF4-FFF2-40B4-BE49-F238E27FC236}">
                    <a16:creationId xmlns:a16="http://schemas.microsoft.com/office/drawing/2014/main" id="{C4393667-DAEE-BF37-1DB5-FBDEEB8B0E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9747B89-1B4D-4C1A-E343-D17E46FF54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2840429C-AD32-422F-0EB5-9CEF123D90A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6D36F6E-763C-7D59-3110-B58BF69F59B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C7D62A00-0021-3E68-2F15-1F446A907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2F72EF90-C961-E32C-DC61-BF6B4BCF2D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3BC4B4E9-DD4D-CF42-1A17-19944A46D9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D8B78FF7-F53D-26F6-0193-BB8C5BAA65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E78BE96D-BBD4-7722-A220-17FB4C9E1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C3972467-2E19-E51B-3CB8-C689E4ADB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8BC28241-A8AC-A3BA-60F6-B1D98F3754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3B1310B4-6584-4B7F-55BD-FA6BD60940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B8E757E4-39BA-2D4D-1282-EB401424D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E5F9323E-9E51-34EA-E786-5DD2B96DD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1499C04C-5D0D-0DE0-CBC4-50D633AD42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BBCFF766-676D-A1AA-7C2C-FF66EE535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0977AEAB-78CE-3F68-9FB4-17ECFE6A02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8124234-A0FE-CFFA-1DF2-0A0E1C869C4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DBB8B7-DB6D-25AF-0EA5-10A888E1AB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CD4F824D-4613-D9E2-6EEC-F468282A62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8F3DADDB-772F-D01F-4146-D2160556D5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2B50E9CE-7919-386C-ACAD-B392FA024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677DD91C-F25C-A581-878A-40BD59CC37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47FB4B59-3004-AEFD-E4CE-32ACF51DD4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637D399C-13F0-F535-B7FB-BE71580939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395CAC00-9D51-EBE1-B672-C38C7C68089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4EA30DDB-D605-CD01-CD14-7B0042A77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FFB3AD06-597D-0A93-F9E5-3BCCAC06E3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0BC08890-16A3-DD5A-A157-35BDC3A4DD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C95BBF15-A343-270F-0EA8-B8EE401AE66B}"/>
              </a:ext>
            </a:extLst>
          </p:cNvPr>
          <p:cNvSpPr>
            <a:spLocks noGrp="1"/>
          </p:cNvSpPr>
          <p:nvPr>
            <p:ph type="dt" sz="half" idx="14"/>
          </p:nvPr>
        </p:nvSpPr>
        <p:spPr/>
        <p:txBody>
          <a:bodyPr/>
          <a:lstStyle/>
          <a:p>
            <a:r>
              <a:rPr lang="en-US" dirty="0"/>
              <a:t>20XX</a:t>
            </a:r>
          </a:p>
        </p:txBody>
      </p:sp>
      <p:sp>
        <p:nvSpPr>
          <p:cNvPr id="40" name="Footer Placeholder 39">
            <a:extLst>
              <a:ext uri="{FF2B5EF4-FFF2-40B4-BE49-F238E27FC236}">
                <a16:creationId xmlns:a16="http://schemas.microsoft.com/office/drawing/2014/main" id="{227EE3CB-33AA-E1EF-BD4D-FE872F5E8D65}"/>
              </a:ext>
            </a:extLst>
          </p:cNvPr>
          <p:cNvSpPr>
            <a:spLocks noGrp="1"/>
          </p:cNvSpPr>
          <p:nvPr>
            <p:ph type="ftr" sz="quarter" idx="15"/>
          </p:nvPr>
        </p:nvSpPr>
        <p:spPr/>
        <p:txBody>
          <a:bodyPr/>
          <a:lstStyle/>
          <a:p>
            <a:r>
              <a:rPr lang="en-US" dirty="0"/>
              <a:t>Sample Footer Text</a:t>
            </a:r>
          </a:p>
        </p:txBody>
      </p:sp>
      <p:sp>
        <p:nvSpPr>
          <p:cNvPr id="41" name="Slide Number Placeholder 40">
            <a:extLst>
              <a:ext uri="{FF2B5EF4-FFF2-40B4-BE49-F238E27FC236}">
                <a16:creationId xmlns:a16="http://schemas.microsoft.com/office/drawing/2014/main" id="{28AE7F2B-F721-79E7-7462-157C98B25B59}"/>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C0A23D82-12FF-B662-F377-51D819DCAA7F}"/>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8467558" cy="3474720"/>
          </a:xfrm>
        </p:spPr>
        <p:txBody>
          <a:bodyPr>
            <a:normAutofit/>
          </a:bodyPr>
          <a:lstStyle>
            <a:lvl1pPr marL="285750" indent="-285750">
              <a:buFont typeface="Arial" panose="020B0604020202020204" pitchFamily="34" charset="0"/>
              <a:buChar char="•"/>
              <a:defRPr sz="1800" cap="all" spc="100" baseline="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664108"/>
            <a:ext cx="8467558" cy="1554480"/>
          </a:xfrm>
        </p:spPr>
        <p:txBody>
          <a:bodyPr anchor="b">
            <a:normAutofit/>
          </a:bodyPr>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175333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589EAA-E3B5-7904-98E0-CECB9A18DF7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E98B8381-1EBC-AEC1-0F78-956977AFB6D6}"/>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3DECDB-2EF3-B217-DA4B-FC0605CB9DF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9" y="1554480"/>
            <a:ext cx="11064240" cy="4754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12648"/>
            <a:ext cx="11064240" cy="914400"/>
          </a:xfrm>
        </p:spPr>
        <p:txBody>
          <a:bodyPr anchor="t"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24020901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8" y="6355080"/>
            <a:ext cx="1764792" cy="457200"/>
          </a:xfrm>
          <a:prstGeom prst="rect">
            <a:avLst/>
          </a:prstGeom>
        </p:spPr>
        <p:txBody>
          <a:bodyPr vert="horz" lIns="91440" tIns="45720" rIns="91440" bIns="45720" rtlCol="0" anchor="ctr"/>
          <a:lstStyle>
            <a:lvl1pPr algn="l">
              <a:defRPr sz="1000">
                <a:solidFill>
                  <a:schemeClr val="tx1">
                    <a:lumMod val="65000"/>
                    <a:lumOff val="35000"/>
                  </a:schemeClr>
                </a:solidFill>
                <a:latin typeface="+mn-lt"/>
              </a:defRPr>
            </a:lvl1pPr>
          </a:lstStyle>
          <a:p>
            <a:r>
              <a:rPr lang="en-US" dirty="0"/>
              <a:t>20XX</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2753868" y="6355080"/>
            <a:ext cx="6684264" cy="457200"/>
          </a:xfrm>
          <a:prstGeom prst="rect">
            <a:avLst/>
          </a:prstGeom>
        </p:spPr>
        <p:txBody>
          <a:bodyPr vert="horz" lIns="91440" tIns="45720" rIns="91440" bIns="45720" rtlCol="0" anchor="ctr"/>
          <a:lstStyle>
            <a:lvl1pPr algn="ctr">
              <a:defRPr sz="1000" cap="all" spc="300" baseline="0">
                <a:solidFill>
                  <a:schemeClr val="tx1">
                    <a:lumMod val="65000"/>
                    <a:lumOff val="3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9901027" y="6355080"/>
            <a:ext cx="1764792" cy="457200"/>
          </a:xfrm>
          <a:prstGeom prst="rect">
            <a:avLst/>
          </a:prstGeom>
        </p:spPr>
        <p:txBody>
          <a:bodyPr vert="horz" lIns="91440" tIns="45720" rIns="91440" bIns="45720" rtlCol="0" anchor="ctr"/>
          <a:lstStyle>
            <a:lvl1pPr algn="r">
              <a:defRPr sz="1000">
                <a:solidFill>
                  <a:schemeClr val="tx1">
                    <a:lumMod val="65000"/>
                    <a:lumOff val="35000"/>
                  </a:schemeClr>
                </a:solidFill>
                <a:latin typeface="+mn-l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8778933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Lst>
  <p:hf sldNum="0" hdr="0" ftr="0" dt="0"/>
  <p:txStyles>
    <p:titleStyle>
      <a:lvl1pPr algn="l" defTabSz="914400" rtl="0" eaLnBrk="1" latinLnBrk="0" hangingPunct="1">
        <a:lnSpc>
          <a:spcPct val="90000"/>
        </a:lnSpc>
        <a:spcBef>
          <a:spcPct val="0"/>
        </a:spcBef>
        <a:buNone/>
        <a:defRPr sz="3200" b="0" i="0" kern="1200" cap="all" spc="0" baseline="0">
          <a:solidFill>
            <a:schemeClr val="tx1">
              <a:lumMod val="75000"/>
              <a:lumOff val="25000"/>
            </a:schemeClr>
          </a:solidFill>
          <a:latin typeface="+mj-lt"/>
          <a:ea typeface="Batang" panose="02030600000101010101" pitchFamily="18" charset="-127"/>
          <a:cs typeface="+mj-cs"/>
        </a:defRPr>
      </a:lvl1pPr>
    </p:titleStyle>
    <p:bodyStyle>
      <a:lvl1pPr marL="356616"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zero.webappsecurity.com/" TargetMode="Externa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E673-2DC6-2B25-D931-151AF6A6DAD2}"/>
              </a:ext>
            </a:extLst>
          </p:cNvPr>
          <p:cNvSpPr>
            <a:spLocks noGrp="1"/>
          </p:cNvSpPr>
          <p:nvPr>
            <p:ph type="ctrTitle"/>
          </p:nvPr>
        </p:nvSpPr>
        <p:spPr>
          <a:xfrm>
            <a:off x="612648" y="533291"/>
            <a:ext cx="10538828" cy="3089399"/>
          </a:xfrm>
        </p:spPr>
        <p:txBody>
          <a:bodyPr>
            <a:normAutofit/>
          </a:bodyPr>
          <a:lstStyle/>
          <a:p>
            <a:r>
              <a:rPr lang="en-IN" b="1" u="sng" kern="100" dirty="0">
                <a:effectLst/>
                <a:ea typeface="宋体" panose="02010600030101010101" pitchFamily="2" charset="-122"/>
              </a:rPr>
              <a:t>Zero Bank Capstone Project</a:t>
            </a:r>
            <a:br>
              <a:rPr lang="en-IN" sz="1800" kern="100" dirty="0">
                <a:effectLst/>
                <a:latin typeface="Calibri" panose="020F0502020204030204" pitchFamily="34" charset="0"/>
                <a:ea typeface="宋体" panose="02010600030101010101" pitchFamily="2" charset="-122"/>
              </a:rPr>
            </a:br>
            <a:endParaRPr lang="en-US" b="1" dirty="0"/>
          </a:p>
        </p:txBody>
      </p:sp>
      <p:sp>
        <p:nvSpPr>
          <p:cNvPr id="3" name="Subtitle 2">
            <a:extLst>
              <a:ext uri="{FF2B5EF4-FFF2-40B4-BE49-F238E27FC236}">
                <a16:creationId xmlns:a16="http://schemas.microsoft.com/office/drawing/2014/main" id="{96BB5268-1F49-1D3F-4A64-3B7A6B9BF47D}"/>
              </a:ext>
            </a:extLst>
          </p:cNvPr>
          <p:cNvSpPr>
            <a:spLocks noGrp="1"/>
          </p:cNvSpPr>
          <p:nvPr>
            <p:ph type="subTitle" idx="1"/>
          </p:nvPr>
        </p:nvSpPr>
        <p:spPr>
          <a:xfrm>
            <a:off x="6204152" y="5552041"/>
            <a:ext cx="5852160" cy="1545336"/>
          </a:xfrm>
        </p:spPr>
        <p:txBody>
          <a:bodyPr/>
          <a:lstStyle/>
          <a:p>
            <a:r>
              <a:rPr lang="en-US" dirty="0"/>
              <a:t>Presented by ELAKURTHI SAI SPOORTHI</a:t>
            </a:r>
          </a:p>
        </p:txBody>
      </p:sp>
    </p:spTree>
    <p:extLst>
      <p:ext uri="{BB962C8B-B14F-4D97-AF65-F5344CB8AC3E}">
        <p14:creationId xmlns:p14="http://schemas.microsoft.com/office/powerpoint/2010/main" val="2691223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97A0BE-5C72-F79E-5B9B-9854E151C4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4A187C-749A-C659-DDBB-5F6F9EDC5EC6}"/>
              </a:ext>
            </a:extLst>
          </p:cNvPr>
          <p:cNvSpPr>
            <a:spLocks noGrp="1"/>
          </p:cNvSpPr>
          <p:nvPr>
            <p:ph type="ctrTitle"/>
          </p:nvPr>
        </p:nvSpPr>
        <p:spPr>
          <a:xfrm>
            <a:off x="1331450" y="315311"/>
            <a:ext cx="9198864" cy="6001406"/>
          </a:xfrm>
        </p:spPr>
        <p:txBody>
          <a:bodyPr/>
          <a:lstStyle/>
          <a:p>
            <a:pPr algn="l"/>
            <a:r>
              <a:rPr lang="en-US" sz="3000" b="1" dirty="0"/>
              <a:t>Sample feature files</a:t>
            </a:r>
            <a:br>
              <a:rPr lang="en-US" sz="1200" dirty="0"/>
            </a:br>
            <a:br>
              <a:rPr lang="en-US" sz="2500" b="1" dirty="0"/>
            </a:br>
            <a:r>
              <a:rPr lang="en-US" sz="2500" cap="none" dirty="0" err="1">
                <a:latin typeface="Times New Roman" panose="02020603050405020304" pitchFamily="18" charset="0"/>
                <a:cs typeface="Times New Roman" panose="02020603050405020304" pitchFamily="18" charset="0"/>
              </a:rPr>
              <a:t>Login.Feature</a:t>
            </a:r>
            <a:r>
              <a:rPr lang="en-US" sz="2500" cap="none" dirty="0">
                <a:latin typeface="Times New Roman" panose="02020603050405020304" pitchFamily="18" charset="0"/>
                <a:cs typeface="Times New Roman" panose="02020603050405020304" pitchFamily="18" charset="0"/>
              </a:rPr>
              <a:t>:</a:t>
            </a:r>
            <a:br>
              <a:rPr lang="en-US" sz="2500" b="1" cap="none" dirty="0"/>
            </a:b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IN" sz="2000" dirty="0"/>
            </a:br>
            <a:br>
              <a:rPr lang="en-IN" sz="2000" dirty="0"/>
            </a:br>
            <a:endParaRPr lang="en-US" sz="2000" dirty="0"/>
          </a:p>
        </p:txBody>
      </p:sp>
      <p:pic>
        <p:nvPicPr>
          <p:cNvPr id="5" name="Picture 4" descr="A screenshot of a computer&#10;&#10;AI-generated content may be incorrect.">
            <a:extLst>
              <a:ext uri="{FF2B5EF4-FFF2-40B4-BE49-F238E27FC236}">
                <a16:creationId xmlns:a16="http://schemas.microsoft.com/office/drawing/2014/main" id="{DA095AEE-F2E7-7D26-67ED-5D6FCB612D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300" y="2258501"/>
            <a:ext cx="7163800" cy="4058216"/>
          </a:xfrm>
          <a:prstGeom prst="rect">
            <a:avLst/>
          </a:prstGeom>
        </p:spPr>
      </p:pic>
    </p:spTree>
    <p:extLst>
      <p:ext uri="{BB962C8B-B14F-4D97-AF65-F5344CB8AC3E}">
        <p14:creationId xmlns:p14="http://schemas.microsoft.com/office/powerpoint/2010/main" val="1411535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68A2A-796A-1086-D96C-801E325576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06BD58-4042-16CE-99AF-8BA69AFDA758}"/>
              </a:ext>
            </a:extLst>
          </p:cNvPr>
          <p:cNvSpPr>
            <a:spLocks noGrp="1"/>
          </p:cNvSpPr>
          <p:nvPr>
            <p:ph type="ctrTitle"/>
          </p:nvPr>
        </p:nvSpPr>
        <p:spPr>
          <a:xfrm>
            <a:off x="1499616" y="472966"/>
            <a:ext cx="9198864" cy="6001406"/>
          </a:xfrm>
        </p:spPr>
        <p:txBody>
          <a:bodyPr/>
          <a:lstStyle/>
          <a:p>
            <a:pPr algn="l"/>
            <a:r>
              <a:rPr lang="en-US" sz="3000" b="1" dirty="0"/>
              <a:t>Test Runner</a:t>
            </a:r>
            <a:br>
              <a:rPr lang="en-US" sz="1200" dirty="0"/>
            </a:br>
            <a:br>
              <a:rPr lang="en-US" sz="2500" b="1" dirty="0"/>
            </a:br>
            <a:r>
              <a:rPr lang="en-US" sz="2500" cap="none" dirty="0">
                <a:latin typeface="Times New Roman" panose="02020603050405020304" pitchFamily="18" charset="0"/>
                <a:cs typeface="Times New Roman" panose="02020603050405020304" pitchFamily="18" charset="0"/>
              </a:rPr>
              <a:t>TestRunner.java</a:t>
            </a:r>
            <a:r>
              <a:rPr lang="en-US" sz="2500" dirty="0">
                <a:latin typeface="Times New Roman" panose="02020603050405020304" pitchFamily="18" charset="0"/>
                <a:cs typeface="Times New Roman" panose="02020603050405020304" pitchFamily="18" charset="0"/>
              </a:rPr>
              <a:t>:</a:t>
            </a: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IN" sz="2000" dirty="0"/>
            </a:br>
            <a:br>
              <a:rPr lang="en-IN" sz="2000" dirty="0"/>
            </a:br>
            <a:endParaRPr lang="en-US" sz="2000" dirty="0"/>
          </a:p>
        </p:txBody>
      </p:sp>
      <p:pic>
        <p:nvPicPr>
          <p:cNvPr id="4" name="Picture 3" descr="A screen shot of a computer">
            <a:extLst>
              <a:ext uri="{FF2B5EF4-FFF2-40B4-BE49-F238E27FC236}">
                <a16:creationId xmlns:a16="http://schemas.microsoft.com/office/drawing/2014/main" id="{E0CE350D-27C8-0D0E-EFA3-A20E2AF83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519" y="1735114"/>
            <a:ext cx="9627619" cy="3477110"/>
          </a:xfrm>
          <a:prstGeom prst="rect">
            <a:avLst/>
          </a:prstGeom>
        </p:spPr>
      </p:pic>
    </p:spTree>
    <p:extLst>
      <p:ext uri="{BB962C8B-B14F-4D97-AF65-F5344CB8AC3E}">
        <p14:creationId xmlns:p14="http://schemas.microsoft.com/office/powerpoint/2010/main" val="1831696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CEDEA-1F1C-0375-30DB-354CE96249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0DF1E2-1A26-110D-DB0E-3AB71A213DA5}"/>
              </a:ext>
            </a:extLst>
          </p:cNvPr>
          <p:cNvSpPr>
            <a:spLocks noGrp="1"/>
          </p:cNvSpPr>
          <p:nvPr>
            <p:ph type="ctrTitle"/>
          </p:nvPr>
        </p:nvSpPr>
        <p:spPr>
          <a:xfrm>
            <a:off x="1499616" y="472966"/>
            <a:ext cx="9198864" cy="6001406"/>
          </a:xfrm>
        </p:spPr>
        <p:txBody>
          <a:bodyPr/>
          <a:lstStyle/>
          <a:p>
            <a:pPr algn="l"/>
            <a:r>
              <a:rPr lang="en-US" sz="3000" b="1" dirty="0"/>
              <a:t>Sample Step Definition </a:t>
            </a:r>
            <a:r>
              <a:rPr lang="en-US" sz="3000" b="1" dirty="0" err="1"/>
              <a:t>FIle</a:t>
            </a:r>
            <a:br>
              <a:rPr lang="en-US" sz="1200" dirty="0"/>
            </a:br>
            <a:br>
              <a:rPr lang="en-US" sz="2500" b="1" dirty="0"/>
            </a:br>
            <a:r>
              <a:rPr lang="en-US" sz="2400" cap="none" dirty="0">
                <a:latin typeface="Times New Roman" panose="02020603050405020304" pitchFamily="18" charset="0"/>
                <a:cs typeface="Times New Roman" panose="02020603050405020304" pitchFamily="18" charset="0"/>
              </a:rPr>
              <a:t>Login.java:</a:t>
            </a:r>
            <a:br>
              <a:rPr lang="en-US" sz="2400" b="1" cap="none" dirty="0"/>
            </a:b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IN" sz="2000" dirty="0"/>
            </a:br>
            <a:br>
              <a:rPr lang="en-IN" sz="2000" dirty="0"/>
            </a:br>
            <a:endParaRPr lang="en-US" sz="2000" dirty="0"/>
          </a:p>
        </p:txBody>
      </p:sp>
      <p:pic>
        <p:nvPicPr>
          <p:cNvPr id="5" name="Picture 4" descr="A screen shot of a computer program">
            <a:extLst>
              <a:ext uri="{FF2B5EF4-FFF2-40B4-BE49-F238E27FC236}">
                <a16:creationId xmlns:a16="http://schemas.microsoft.com/office/drawing/2014/main" id="{C88BF4DD-3468-94FB-8CD9-91CE18AB42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520" y="2369574"/>
            <a:ext cx="9282635" cy="3774430"/>
          </a:xfrm>
          <a:prstGeom prst="rect">
            <a:avLst/>
          </a:prstGeom>
        </p:spPr>
      </p:pic>
    </p:spTree>
    <p:extLst>
      <p:ext uri="{BB962C8B-B14F-4D97-AF65-F5344CB8AC3E}">
        <p14:creationId xmlns:p14="http://schemas.microsoft.com/office/powerpoint/2010/main" val="272241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C4456-B59F-9A93-D6FD-C3FE38A896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C9A2C6-C769-1948-7202-96E5F95049B1}"/>
              </a:ext>
            </a:extLst>
          </p:cNvPr>
          <p:cNvSpPr>
            <a:spLocks noGrp="1"/>
          </p:cNvSpPr>
          <p:nvPr>
            <p:ph type="ctrTitle"/>
          </p:nvPr>
        </p:nvSpPr>
        <p:spPr>
          <a:xfrm>
            <a:off x="1005629" y="304800"/>
            <a:ext cx="9198864" cy="6001406"/>
          </a:xfrm>
        </p:spPr>
        <p:txBody>
          <a:bodyPr>
            <a:normAutofit/>
          </a:bodyPr>
          <a:lstStyle/>
          <a:p>
            <a:pPr algn="l"/>
            <a:r>
              <a:rPr lang="en-US" sz="3000" b="1" dirty="0"/>
              <a:t>Defects found</a:t>
            </a:r>
            <a:br>
              <a:rPr lang="en-US" sz="1200" dirty="0"/>
            </a:br>
            <a:br>
              <a:rPr lang="en-US" sz="2500" b="1" dirty="0"/>
            </a:br>
            <a:r>
              <a:rPr lang="en-US" sz="2500" cap="none" dirty="0"/>
              <a:t>*</a:t>
            </a:r>
            <a:r>
              <a:rPr lang="en-US" sz="2500" cap="none" dirty="0">
                <a:latin typeface="Times New Roman" panose="02020603050405020304" pitchFamily="18" charset="0"/>
                <a:cs typeface="Times New Roman" panose="02020603050405020304" pitchFamily="18" charset="0"/>
              </a:rPr>
              <a:t> </a:t>
            </a:r>
            <a:r>
              <a:rPr lang="en-US" sz="2000" cap="none" dirty="0">
                <a:latin typeface="Times New Roman" panose="02020603050405020304" pitchFamily="18" charset="0"/>
                <a:cs typeface="Times New Roman" panose="02020603050405020304" pitchFamily="18" charset="0"/>
              </a:rPr>
              <a:t>A cipher mismatch occurs when the browser and server can't agree on a common SSL/TLS encryption algorithm, causing errors like "ERR_SSL_VERSION_OR_CIPHER_MISMATCH".</a:t>
            </a:r>
            <a:br>
              <a:rPr lang="en-US" sz="2500" cap="none" dirty="0">
                <a:latin typeface="Times New Roman" panose="02020603050405020304" pitchFamily="18" charset="0"/>
                <a:cs typeface="Times New Roman" panose="02020603050405020304" pitchFamily="18" charset="0"/>
              </a:rPr>
            </a:br>
            <a:r>
              <a:rPr lang="en-US" sz="2200" cap="none" dirty="0">
                <a:latin typeface="Times New Roman" panose="02020603050405020304" pitchFamily="18" charset="0"/>
                <a:cs typeface="Times New Roman" panose="02020603050405020304" pitchFamily="18" charset="0"/>
              </a:rPr>
              <a:t>In the Zero Bank app, this can result in a blank or error screen after login.</a:t>
            </a:r>
            <a:br>
              <a:rPr lang="en-US" sz="2500" cap="none" dirty="0"/>
            </a:br>
            <a:r>
              <a:rPr lang="en-US" sz="2500" cap="none" dirty="0"/>
              <a:t>* </a:t>
            </a:r>
            <a:r>
              <a:rPr lang="en-US" sz="2000" cap="none" dirty="0">
                <a:latin typeface="Times New Roman" panose="02020603050405020304" pitchFamily="18" charset="0"/>
                <a:cs typeface="Times New Roman" panose="02020603050405020304" pitchFamily="18" charset="0"/>
              </a:rPr>
              <a:t>To handle it, we use </a:t>
            </a:r>
            <a:r>
              <a:rPr lang="en-US" sz="2000" cap="none" dirty="0" err="1">
                <a:latin typeface="Times New Roman" panose="02020603050405020304" pitchFamily="18" charset="0"/>
                <a:cs typeface="Times New Roman" panose="02020603050405020304" pitchFamily="18" charset="0"/>
              </a:rPr>
              <a:t>driver.navigate</a:t>
            </a:r>
            <a:r>
              <a:rPr lang="en-US" sz="2000" cap="none" dirty="0">
                <a:latin typeface="Times New Roman" panose="02020603050405020304" pitchFamily="18" charset="0"/>
                <a:cs typeface="Times New Roman" panose="02020603050405020304" pitchFamily="18" charset="0"/>
              </a:rPr>
              <a:t>().back(); in Selenium to return to the functional page and continue the test smoothly.</a:t>
            </a:r>
            <a:br>
              <a:rPr lang="en-US" sz="2500" cap="none" dirty="0"/>
            </a:br>
            <a:r>
              <a:rPr lang="en-US" sz="2500" cap="none" dirty="0"/>
              <a:t>* </a:t>
            </a:r>
            <a:r>
              <a:rPr lang="en-US" sz="2000" cap="none" dirty="0">
                <a:latin typeface="Times New Roman" panose="02020603050405020304" pitchFamily="18" charset="0"/>
                <a:cs typeface="Times New Roman" panose="02020603050405020304" pitchFamily="18" charset="0"/>
              </a:rPr>
              <a:t>Due to performance testing it fails testcases sometimes.</a:t>
            </a:r>
            <a:br>
              <a:rPr lang="en-US" sz="2500" cap="none" dirty="0"/>
            </a:br>
            <a:r>
              <a:rPr lang="en-US" sz="2500" cap="none" dirty="0"/>
              <a:t>* </a:t>
            </a:r>
            <a:r>
              <a:rPr lang="en-US" sz="2000" cap="none" dirty="0">
                <a:latin typeface="Times New Roman" panose="02020603050405020304" pitchFamily="18" charset="0"/>
                <a:cs typeface="Times New Roman" panose="02020603050405020304" pitchFamily="18" charset="0"/>
              </a:rPr>
              <a:t>During fund transfer, the application does not update the account balance after the transaction. Additionally, it fails to display an appropriate error message when there are insufficient funds in the account.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107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4579F-0865-1DCB-BB6D-AA1A6D1479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5E1E86-CE5A-00E4-4A98-363E0B78E62B}"/>
              </a:ext>
            </a:extLst>
          </p:cNvPr>
          <p:cNvSpPr>
            <a:spLocks noGrp="1"/>
          </p:cNvSpPr>
          <p:nvPr>
            <p:ph type="ctrTitle"/>
          </p:nvPr>
        </p:nvSpPr>
        <p:spPr>
          <a:xfrm>
            <a:off x="576180" y="315311"/>
            <a:ext cx="9198864" cy="6001406"/>
          </a:xfrm>
        </p:spPr>
        <p:txBody>
          <a:bodyPr/>
          <a:lstStyle/>
          <a:p>
            <a:pPr algn="l"/>
            <a:r>
              <a:rPr lang="en-US" sz="2500" b="1" cap="none" dirty="0"/>
              <a:t>SCREENSHOTS OF TEST CASES, REPORTS</a:t>
            </a:r>
            <a:br>
              <a:rPr lang="en-US" sz="1400" cap="none" dirty="0"/>
            </a:br>
            <a:br>
              <a:rPr lang="en-US" sz="1200" dirty="0"/>
            </a:br>
            <a:br>
              <a:rPr lang="en-US" sz="2500" b="1" dirty="0"/>
            </a:br>
            <a:br>
              <a:rPr lang="en-US" sz="2500" b="1" cap="none" dirty="0"/>
            </a:b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IN" sz="2000" dirty="0"/>
            </a:br>
            <a:br>
              <a:rPr lang="en-IN" sz="2000" dirty="0"/>
            </a:br>
            <a:endParaRPr lang="en-US" sz="2000" dirty="0"/>
          </a:p>
        </p:txBody>
      </p:sp>
      <p:pic>
        <p:nvPicPr>
          <p:cNvPr id="4" name="Picture 3">
            <a:extLst>
              <a:ext uri="{FF2B5EF4-FFF2-40B4-BE49-F238E27FC236}">
                <a16:creationId xmlns:a16="http://schemas.microsoft.com/office/drawing/2014/main" id="{B0DCEC4A-DE7D-BDB8-4A9B-A06603283357}"/>
              </a:ext>
            </a:extLst>
          </p:cNvPr>
          <p:cNvPicPr>
            <a:picLocks noChangeAspect="1"/>
          </p:cNvPicPr>
          <p:nvPr/>
        </p:nvPicPr>
        <p:blipFill>
          <a:blip r:embed="rId2"/>
          <a:stretch>
            <a:fillRect/>
          </a:stretch>
        </p:blipFill>
        <p:spPr>
          <a:xfrm>
            <a:off x="2571444" y="2381159"/>
            <a:ext cx="7049111" cy="2095682"/>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C5AEDD50-7E80-AA21-987F-801E0D5658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7019" y="1563329"/>
            <a:ext cx="9468466" cy="4375355"/>
          </a:xfrm>
          <a:prstGeom prst="rect">
            <a:avLst/>
          </a:prstGeom>
        </p:spPr>
      </p:pic>
    </p:spTree>
    <p:extLst>
      <p:ext uri="{BB962C8B-B14F-4D97-AF65-F5344CB8AC3E}">
        <p14:creationId xmlns:p14="http://schemas.microsoft.com/office/powerpoint/2010/main" val="3785575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14F14-FC14-53CE-DFE4-9188BE2D95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82099F-EE63-05ED-6400-40355B6F89F2}"/>
              </a:ext>
            </a:extLst>
          </p:cNvPr>
          <p:cNvSpPr>
            <a:spLocks noGrp="1"/>
          </p:cNvSpPr>
          <p:nvPr>
            <p:ph type="ctrTitle"/>
          </p:nvPr>
        </p:nvSpPr>
        <p:spPr>
          <a:xfrm>
            <a:off x="576180" y="315311"/>
            <a:ext cx="9198864" cy="6001406"/>
          </a:xfrm>
        </p:spPr>
        <p:txBody>
          <a:bodyPr/>
          <a:lstStyle/>
          <a:p>
            <a:pPr algn="l"/>
            <a:r>
              <a:rPr lang="en-US" sz="2500" b="1" cap="none" dirty="0"/>
              <a:t>SCREENSHOTS OF TEST CASES, REPORTS</a:t>
            </a:r>
            <a:br>
              <a:rPr lang="en-US" sz="1400" cap="none" dirty="0"/>
            </a:br>
            <a:br>
              <a:rPr lang="en-US" sz="1200" dirty="0"/>
            </a:br>
            <a:br>
              <a:rPr lang="en-US" sz="2500" b="1" dirty="0"/>
            </a:br>
            <a:br>
              <a:rPr lang="en-US" sz="2500" b="1" cap="none" dirty="0"/>
            </a:br>
            <a:br>
              <a:rPr lang="en-US" sz="2500" b="1" dirty="0"/>
            </a:br>
            <a:br>
              <a:rPr lang="en-US" sz="2500" b="1" dirty="0"/>
            </a:br>
            <a:br>
              <a:rPr lang="en-US" sz="2500" b="1" dirty="0"/>
            </a:br>
            <a:br>
              <a:rPr lang="en-US" sz="2500" b="1" dirty="0"/>
            </a:br>
            <a:br>
              <a:rPr lang="en-US" sz="2500" b="1" dirty="0"/>
            </a:br>
            <a:br>
              <a:rPr lang="en-US" sz="2500" b="1" dirty="0"/>
            </a:br>
            <a:br>
              <a:rPr lang="en-US" sz="2500" b="1" dirty="0"/>
            </a:br>
            <a:br>
              <a:rPr lang="en-IN" sz="2000" dirty="0"/>
            </a:br>
            <a:br>
              <a:rPr lang="en-IN" sz="2000" dirty="0"/>
            </a:br>
            <a:endParaRPr lang="en-US" sz="2000" dirty="0"/>
          </a:p>
        </p:txBody>
      </p:sp>
      <p:pic>
        <p:nvPicPr>
          <p:cNvPr id="4" name="Picture 3" descr="A screenshot of a computer&#10;&#10;AI-generated content may be incorrect.">
            <a:extLst>
              <a:ext uri="{FF2B5EF4-FFF2-40B4-BE49-F238E27FC236}">
                <a16:creationId xmlns:a16="http://schemas.microsoft.com/office/drawing/2014/main" id="{8FBC5C47-C18E-239F-7E2A-D90B707D62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2994" y="1406012"/>
            <a:ext cx="8475406" cy="4739149"/>
          </a:xfrm>
          <a:prstGeom prst="rect">
            <a:avLst/>
          </a:prstGeom>
        </p:spPr>
      </p:pic>
    </p:spTree>
    <p:extLst>
      <p:ext uri="{BB962C8B-B14F-4D97-AF65-F5344CB8AC3E}">
        <p14:creationId xmlns:p14="http://schemas.microsoft.com/office/powerpoint/2010/main" val="1393609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9ADB1E-41A6-3589-21BC-BAC5C9AC12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34D0B4-D031-CCF4-781B-8CB4A75D5F82}"/>
              </a:ext>
            </a:extLst>
          </p:cNvPr>
          <p:cNvSpPr>
            <a:spLocks noGrp="1"/>
          </p:cNvSpPr>
          <p:nvPr>
            <p:ph type="ctrTitle"/>
          </p:nvPr>
        </p:nvSpPr>
        <p:spPr>
          <a:xfrm>
            <a:off x="1499616" y="472966"/>
            <a:ext cx="9198864" cy="6001406"/>
          </a:xfrm>
        </p:spPr>
        <p:txBody>
          <a:bodyPr>
            <a:normAutofit fontScale="90000"/>
          </a:bodyPr>
          <a:lstStyle/>
          <a:p>
            <a:pPr algn="just"/>
            <a:r>
              <a:rPr lang="en-US" sz="2500" b="1" dirty="0"/>
              <a:t>Conclusion:</a:t>
            </a:r>
            <a:br>
              <a:rPr lang="en-US" sz="2500" b="1" dirty="0"/>
            </a:br>
            <a:br>
              <a:rPr lang="en-US" sz="2500" b="1" dirty="0"/>
            </a:br>
            <a:r>
              <a:rPr lang="en-US" sz="2200" dirty="0">
                <a:latin typeface="Times New Roman" panose="02020603050405020304" pitchFamily="18" charset="0"/>
                <a:cs typeface="Times New Roman" panose="02020603050405020304" pitchFamily="18" charset="0"/>
              </a:rPr>
              <a:t>Using TestNG as a runner for Cucumber tests enhances test automation by providing structured execution, better reporting, and parallel testing capabilities. It simplifies test management through annotations, data-driven testing, and dependency handling, making it a powerful framework for large-scale test automation. With seamless integration into CI/CD pipelines and support for cross-browser testing, TestNG ensures efficient and reliable test execution. Its advanced features like retry mechanisms, assertions, and listeners improve test stability and maintainability. Overall, combining TestNG with Cucumber offers a robust solution for behavior-driven development and automation testing.</a:t>
            </a:r>
            <a:br>
              <a:rPr lang="en-US" altLang="en-GB" sz="2000" dirty="0">
                <a:solidFill>
                  <a:schemeClr val="tx1"/>
                </a:solidFill>
                <a:latin typeface="Arial" panose="020B0604020202020204" pitchFamily="34" charset="0"/>
                <a:cs typeface="Arial" panose="020B0604020202020204" pitchFamily="34" charset="0"/>
              </a:rPr>
            </a:br>
            <a:br>
              <a:rPr lang="en-IN" sz="2000" cap="none" dirty="0">
                <a:cs typeface="Times New Roman" panose="02020603050405020304" pitchFamily="18" charset="0"/>
              </a:rPr>
            </a:br>
            <a:br>
              <a:rPr lang="en-IN" sz="2000" cap="none" dirty="0"/>
            </a:br>
            <a:endParaRPr lang="en-US" sz="2000" dirty="0"/>
          </a:p>
        </p:txBody>
      </p:sp>
    </p:spTree>
    <p:extLst>
      <p:ext uri="{BB962C8B-B14F-4D97-AF65-F5344CB8AC3E}">
        <p14:creationId xmlns:p14="http://schemas.microsoft.com/office/powerpoint/2010/main" val="3941491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EA2F5-7185-2874-7DF1-BECC8B5CD561}"/>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E9DD2F2E-25AD-1986-77FC-A1D9DC3244F5}"/>
              </a:ext>
            </a:extLst>
          </p:cNvPr>
          <p:cNvSpPr>
            <a:spLocks noGrp="1"/>
          </p:cNvSpPr>
          <p:nvPr>
            <p:ph type="title"/>
          </p:nvPr>
        </p:nvSpPr>
        <p:spPr>
          <a:xfrm>
            <a:off x="665199" y="0"/>
            <a:ext cx="10013311" cy="3695753"/>
          </a:xfrm>
        </p:spPr>
        <p:txBody>
          <a:bodyPr>
            <a:normAutofit/>
          </a:bodyPr>
          <a:lstStyle/>
          <a:p>
            <a:r>
              <a:rPr lang="en-US" sz="5000"/>
              <a:t>Thank you</a:t>
            </a:r>
            <a:endParaRPr lang="en-US" sz="5000" dirty="0"/>
          </a:p>
        </p:txBody>
      </p:sp>
    </p:spTree>
    <p:extLst>
      <p:ext uri="{BB962C8B-B14F-4D97-AF65-F5344CB8AC3E}">
        <p14:creationId xmlns:p14="http://schemas.microsoft.com/office/powerpoint/2010/main" val="28605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1A5DF-8F24-44CE-326B-B247866C1E66}"/>
              </a:ext>
            </a:extLst>
          </p:cNvPr>
          <p:cNvSpPr>
            <a:spLocks noGrp="1"/>
          </p:cNvSpPr>
          <p:nvPr>
            <p:ph type="title"/>
          </p:nvPr>
        </p:nvSpPr>
        <p:spPr>
          <a:xfrm>
            <a:off x="2315323" y="138591"/>
            <a:ext cx="8467558" cy="1554480"/>
          </a:xfrm>
        </p:spPr>
        <p:txBody>
          <a:bodyPr/>
          <a:lstStyle/>
          <a:p>
            <a:r>
              <a:rPr lang="en-US" b="1" dirty="0">
                <a:latin typeface="Times New Roman" panose="02020603050405020304" pitchFamily="18" charset="0"/>
                <a:cs typeface="Times New Roman" panose="02020603050405020304" pitchFamily="18" charset="0"/>
              </a:rPr>
              <a:t>agenda</a:t>
            </a:r>
          </a:p>
        </p:txBody>
      </p:sp>
      <p:sp>
        <p:nvSpPr>
          <p:cNvPr id="3" name="Content Placeholder 2">
            <a:extLst>
              <a:ext uri="{FF2B5EF4-FFF2-40B4-BE49-F238E27FC236}">
                <a16:creationId xmlns:a16="http://schemas.microsoft.com/office/drawing/2014/main" id="{28D4CF7D-92C9-3D0E-E489-4744B219D3BC}"/>
              </a:ext>
            </a:extLst>
          </p:cNvPr>
          <p:cNvSpPr>
            <a:spLocks noGrp="1"/>
          </p:cNvSpPr>
          <p:nvPr>
            <p:ph sz="quarter" idx="13"/>
          </p:nvPr>
        </p:nvSpPr>
        <p:spPr>
          <a:xfrm>
            <a:off x="2315323" y="1798174"/>
            <a:ext cx="8467558" cy="3999332"/>
          </a:xfrm>
        </p:spPr>
        <p:txBody>
          <a:bodyPr>
            <a:normAutofit fontScale="85000" lnSpcReduction="10000"/>
          </a:bodyPr>
          <a:lstStyle/>
          <a:p>
            <a:r>
              <a:rPr lang="en-US" cap="none" dirty="0">
                <a:latin typeface="Times New Roman" panose="02020603050405020304" pitchFamily="18" charset="0"/>
                <a:cs typeface="Times New Roman" panose="02020603050405020304" pitchFamily="18" charset="0"/>
              </a:rPr>
              <a:t>INTRODUCTION</a:t>
            </a:r>
          </a:p>
          <a:p>
            <a:r>
              <a:rPr lang="en-US" cap="none" dirty="0">
                <a:latin typeface="Times New Roman" panose="02020603050405020304" pitchFamily="18" charset="0"/>
                <a:cs typeface="Times New Roman" panose="02020603050405020304" pitchFamily="18" charset="0"/>
              </a:rPr>
              <a:t>OBJECTIVE</a:t>
            </a:r>
          </a:p>
          <a:p>
            <a:r>
              <a:rPr lang="en-US" cap="none" dirty="0">
                <a:latin typeface="Times New Roman" panose="02020603050405020304" pitchFamily="18" charset="0"/>
                <a:cs typeface="Times New Roman" panose="02020603050405020304" pitchFamily="18" charset="0"/>
              </a:rPr>
              <a:t>ABOUT THE APPLICATION</a:t>
            </a:r>
          </a:p>
          <a:p>
            <a:r>
              <a:rPr lang="en-US" cap="none" dirty="0">
                <a:latin typeface="Times New Roman" panose="02020603050405020304" pitchFamily="18" charset="0"/>
                <a:cs typeface="Times New Roman" panose="02020603050405020304" pitchFamily="18" charset="0"/>
              </a:rPr>
              <a:t>PROJECT STRUCTURE</a:t>
            </a:r>
          </a:p>
          <a:p>
            <a:r>
              <a:rPr lang="en-US" cap="none" dirty="0">
                <a:latin typeface="Times New Roman" panose="02020603050405020304" pitchFamily="18" charset="0"/>
                <a:cs typeface="Times New Roman" panose="02020603050405020304" pitchFamily="18" charset="0"/>
              </a:rPr>
              <a:t>TESTING PROCESS</a:t>
            </a:r>
          </a:p>
          <a:p>
            <a:r>
              <a:rPr lang="en-US" cap="none" dirty="0">
                <a:latin typeface="Times New Roman" panose="02020603050405020304" pitchFamily="18" charset="0"/>
                <a:cs typeface="Times New Roman" panose="02020603050405020304" pitchFamily="18" charset="0"/>
              </a:rPr>
              <a:t>MAJOR FUNCTIONALITIES AUTOMATED</a:t>
            </a:r>
          </a:p>
          <a:p>
            <a:r>
              <a:rPr lang="en-US" cap="none" dirty="0">
                <a:latin typeface="Times New Roman" panose="02020603050405020304" pitchFamily="18" charset="0"/>
                <a:cs typeface="Times New Roman" panose="02020603050405020304" pitchFamily="18" charset="0"/>
              </a:rPr>
              <a:t>SAMPLE  FILES</a:t>
            </a:r>
          </a:p>
          <a:p>
            <a:r>
              <a:rPr lang="en-US" cap="none" dirty="0">
                <a:latin typeface="Times New Roman" panose="02020603050405020304" pitchFamily="18" charset="0"/>
                <a:cs typeface="Times New Roman" panose="02020603050405020304" pitchFamily="18" charset="0"/>
              </a:rPr>
              <a:t>DEFECTS FOUND</a:t>
            </a:r>
          </a:p>
          <a:p>
            <a:r>
              <a:rPr lang="en-US" cap="none" dirty="0">
                <a:latin typeface="Times New Roman" panose="02020603050405020304" pitchFamily="18" charset="0"/>
                <a:cs typeface="Times New Roman" panose="02020603050405020304" pitchFamily="18" charset="0"/>
              </a:rPr>
              <a:t>SCREENSHOTS OF TEST CASES,REPORTS</a:t>
            </a:r>
          </a:p>
          <a:p>
            <a:r>
              <a:rPr lang="en-US" cap="none" dirty="0">
                <a:latin typeface="Times New Roman" panose="02020603050405020304" pitchFamily="18" charset="0"/>
                <a:cs typeface="Times New Roman" panose="02020603050405020304" pitchFamily="18" charset="0"/>
              </a:rPr>
              <a:t>CONCLUSION</a:t>
            </a:r>
          </a:p>
          <a:p>
            <a:endParaRPr lang="en-US" dirty="0"/>
          </a:p>
        </p:txBody>
      </p:sp>
    </p:spTree>
    <p:extLst>
      <p:ext uri="{BB962C8B-B14F-4D97-AF65-F5344CB8AC3E}">
        <p14:creationId xmlns:p14="http://schemas.microsoft.com/office/powerpoint/2010/main" val="2313051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DEA1C46-BE85-74E0-7675-6B5423373395}"/>
              </a:ext>
            </a:extLst>
          </p:cNvPr>
          <p:cNvSpPr>
            <a:spLocks noGrp="1"/>
          </p:cNvSpPr>
          <p:nvPr>
            <p:ph type="subTitle" idx="1"/>
          </p:nvPr>
        </p:nvSpPr>
        <p:spPr>
          <a:xfrm>
            <a:off x="2971190" y="496389"/>
            <a:ext cx="5760720" cy="1414091"/>
          </a:xfrm>
        </p:spPr>
        <p:txBody>
          <a:bodyPr>
            <a:normAutofit/>
          </a:bodyPr>
          <a:lstStyle/>
          <a:p>
            <a:endParaRPr lang="en-US" sz="4000" b="1" dirty="0">
              <a:latin typeface="+mj-lt"/>
            </a:endParaRPr>
          </a:p>
          <a:p>
            <a:r>
              <a:rPr lang="en-US" sz="4000" b="1" dirty="0">
                <a:latin typeface="+mj-lt"/>
              </a:rPr>
              <a:t>introduction</a:t>
            </a:r>
            <a:endParaRPr lang="en-IN" sz="4000" b="1" dirty="0">
              <a:latin typeface="+mj-lt"/>
            </a:endParaRPr>
          </a:p>
        </p:txBody>
      </p:sp>
      <p:sp>
        <p:nvSpPr>
          <p:cNvPr id="8" name="Title 7">
            <a:extLst>
              <a:ext uri="{FF2B5EF4-FFF2-40B4-BE49-F238E27FC236}">
                <a16:creationId xmlns:a16="http://schemas.microsoft.com/office/drawing/2014/main" id="{237C3DF4-EDFC-EEE0-FC15-FDFF324B5CBF}"/>
              </a:ext>
            </a:extLst>
          </p:cNvPr>
          <p:cNvSpPr>
            <a:spLocks noGrp="1"/>
          </p:cNvSpPr>
          <p:nvPr>
            <p:ph type="ctrTitle"/>
          </p:nvPr>
        </p:nvSpPr>
        <p:spPr>
          <a:xfrm>
            <a:off x="798786" y="2627587"/>
            <a:ext cx="10899228" cy="3026978"/>
          </a:xfrm>
        </p:spPr>
        <p:txBody>
          <a:bodyPr>
            <a:normAutofit/>
          </a:bodyPr>
          <a:lstStyle/>
          <a:p>
            <a:pPr algn="just"/>
            <a:r>
              <a:rPr lang="en-US" sz="2500" cap="none" dirty="0"/>
              <a:t>	</a:t>
            </a:r>
            <a:br>
              <a:rPr lang="en-US" sz="2500" cap="none" dirty="0"/>
            </a:br>
            <a:r>
              <a:rPr lang="en-US" sz="2500" cap="none" dirty="0"/>
              <a:t>	</a:t>
            </a:r>
            <a:r>
              <a:rPr lang="en-US" sz="2800" cap="none" dirty="0">
                <a:latin typeface="Times New Roman" panose="02020603050405020304" pitchFamily="18" charset="0"/>
                <a:cs typeface="Times New Roman" panose="02020603050405020304" pitchFamily="18" charset="0"/>
              </a:rPr>
              <a:t>Myself Elakurthi Sai Spoorthi. I am from Nalgonda District, Telangana. I have completed my Bachelor of Technology at CVR college of Engineering ,Hyderabad in the stream of Computer Science and Engineering.</a:t>
            </a:r>
          </a:p>
        </p:txBody>
      </p:sp>
    </p:spTree>
    <p:extLst>
      <p:ext uri="{BB962C8B-B14F-4D97-AF65-F5344CB8AC3E}">
        <p14:creationId xmlns:p14="http://schemas.microsoft.com/office/powerpoint/2010/main" val="3943547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097F4-D01E-4B37-9105-C07DF9BD70C1}"/>
              </a:ext>
            </a:extLst>
          </p:cNvPr>
          <p:cNvSpPr>
            <a:spLocks noGrp="1"/>
          </p:cNvSpPr>
          <p:nvPr>
            <p:ph type="ctrTitle"/>
          </p:nvPr>
        </p:nvSpPr>
        <p:spPr>
          <a:xfrm>
            <a:off x="1499616" y="472966"/>
            <a:ext cx="9198864" cy="6001406"/>
          </a:xfrm>
        </p:spPr>
        <p:txBody>
          <a:bodyPr/>
          <a:lstStyle/>
          <a:p>
            <a:pPr algn="just"/>
            <a:r>
              <a:rPr lang="en-US" sz="3500" b="1" dirty="0">
                <a:latin typeface="Times New Roman" panose="02020603050405020304" pitchFamily="18" charset="0"/>
                <a:cs typeface="Times New Roman" panose="02020603050405020304" pitchFamily="18" charset="0"/>
              </a:rPr>
              <a:t>Objective</a:t>
            </a:r>
            <a:br>
              <a:rPr lang="en-US" sz="3500" b="1" dirty="0"/>
            </a:br>
            <a:br>
              <a:rPr lang="en-US" sz="3500" b="1" dirty="0"/>
            </a:br>
            <a:r>
              <a:rPr lang="en-US" sz="2000" dirty="0">
                <a:effectLst/>
                <a:latin typeface="Times New Roman" panose="02020603050405020304" pitchFamily="18" charset="0"/>
              </a:rPr>
              <a:t>Automate key functionalities of the Zero Bank application (</a:t>
            </a:r>
            <a:r>
              <a:rPr lang="en-US" sz="2000" u="sng" dirty="0">
                <a:solidFill>
                  <a:srgbClr val="0000FF"/>
                </a:solidFill>
                <a:effectLst/>
                <a:latin typeface="Times New Roman" panose="02020603050405020304" pitchFamily="18" charset="0"/>
                <a:hlinkClick r:id="rId2"/>
              </a:rPr>
              <a:t>http://zero.webappsecurity.com/</a:t>
            </a:r>
            <a:r>
              <a:rPr lang="en-US" sz="2000" dirty="0">
                <a:effectLst/>
                <a:latin typeface="Times New Roman" panose="02020603050405020304" pitchFamily="18" charset="0"/>
              </a:rPr>
              <a:t>) using Selenium and Python. This project will cover functional testing of login, account management, fund transfers, and payment systems.</a:t>
            </a:r>
            <a:br>
              <a:rPr lang="en-US" sz="1800" dirty="0">
                <a:effectLst/>
                <a:latin typeface="Times New Roman" panose="02020603050405020304" pitchFamily="18" charset="0"/>
              </a:rPr>
            </a:br>
            <a:endParaRPr lang="en-US" sz="2500" dirty="0"/>
          </a:p>
        </p:txBody>
      </p:sp>
    </p:spTree>
    <p:extLst>
      <p:ext uri="{BB962C8B-B14F-4D97-AF65-F5344CB8AC3E}">
        <p14:creationId xmlns:p14="http://schemas.microsoft.com/office/powerpoint/2010/main" val="2312438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4C8B6-66C6-C346-EFD2-B34546094A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4D6E9B-43F2-90A2-261E-C3943D733FE1}"/>
              </a:ext>
            </a:extLst>
          </p:cNvPr>
          <p:cNvSpPr>
            <a:spLocks noGrp="1"/>
          </p:cNvSpPr>
          <p:nvPr>
            <p:ph type="ctrTitle"/>
          </p:nvPr>
        </p:nvSpPr>
        <p:spPr>
          <a:xfrm>
            <a:off x="1499616" y="766916"/>
            <a:ext cx="9198864" cy="5707456"/>
          </a:xfrm>
        </p:spPr>
        <p:txBody>
          <a:bodyPr/>
          <a:lstStyle/>
          <a:p>
            <a:pPr algn="l"/>
            <a:r>
              <a:rPr lang="en-US" sz="3200" b="1" dirty="0">
                <a:latin typeface="Times New Roman" panose="02020603050405020304" pitchFamily="18" charset="0"/>
                <a:cs typeface="Times New Roman" panose="02020603050405020304" pitchFamily="18" charset="0"/>
              </a:rPr>
              <a:t>About the application</a:t>
            </a:r>
            <a:br>
              <a:rPr lang="en-US" sz="3500" b="1" dirty="0"/>
            </a:br>
            <a:br>
              <a:rPr lang="en-US" dirty="0"/>
            </a:br>
            <a:r>
              <a:rPr lang="en-US" sz="1800" dirty="0">
                <a:latin typeface="Times New Roman" panose="02020603050405020304" pitchFamily="18" charset="0"/>
                <a:cs typeface="Times New Roman" panose="02020603050405020304" pitchFamily="18" charset="0"/>
              </a:rPr>
              <a:t>Zero Bank automation testing validates key online banking features using Selenium WebDriver, Cucumber BDD, and Maven.</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Main modules include Login/Logout, Account Summary, Funds Transfer, Bill Payment, and Transaction History.</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It verifies account types like Checking, Savings, Credit Card, and Loan.</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Tests ensure smooth user experience in login, fund transfers, bill payments, and security settings.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Automation is executed using the TestNG framework.</a:t>
            </a:r>
          </a:p>
        </p:txBody>
      </p:sp>
    </p:spTree>
    <p:extLst>
      <p:ext uri="{BB962C8B-B14F-4D97-AF65-F5344CB8AC3E}">
        <p14:creationId xmlns:p14="http://schemas.microsoft.com/office/powerpoint/2010/main" val="4026252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EE6C5-2B14-2681-2DAB-5B61171EA4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1B4759-6339-08C4-AF1F-31155DCA4699}"/>
              </a:ext>
            </a:extLst>
          </p:cNvPr>
          <p:cNvSpPr>
            <a:spLocks noGrp="1"/>
          </p:cNvSpPr>
          <p:nvPr>
            <p:ph type="ctrTitle"/>
          </p:nvPr>
        </p:nvSpPr>
        <p:spPr>
          <a:xfrm>
            <a:off x="1499616" y="294290"/>
            <a:ext cx="9198864" cy="6180082"/>
          </a:xfrm>
        </p:spPr>
        <p:txBody>
          <a:bodyPr/>
          <a:lstStyle/>
          <a:p>
            <a:r>
              <a:rPr lang="en-US" sz="3500" b="1" dirty="0"/>
              <a:t>Project structure</a:t>
            </a:r>
            <a:br>
              <a:rPr lang="en-US" sz="3500" b="1" dirty="0"/>
            </a:br>
            <a:br>
              <a:rPr lang="en-US" sz="3500" b="1" dirty="0"/>
            </a:br>
            <a:br>
              <a:rPr lang="en-US" sz="3500" b="1" dirty="0"/>
            </a:br>
            <a:br>
              <a:rPr lang="en-US" sz="3500" b="1" dirty="0"/>
            </a:br>
            <a:br>
              <a:rPr lang="en-US" sz="3500" b="1" dirty="0"/>
            </a:br>
            <a:br>
              <a:rPr lang="en-US" sz="3500" b="1" dirty="0"/>
            </a:br>
            <a:br>
              <a:rPr lang="en-US" sz="3500" b="1" dirty="0"/>
            </a:br>
            <a:br>
              <a:rPr lang="en-US" sz="3500" b="1" dirty="0"/>
            </a:br>
            <a:br>
              <a:rPr lang="en-US" sz="3500" b="1" dirty="0"/>
            </a:br>
            <a:br>
              <a:rPr lang="en-US" dirty="0"/>
            </a:br>
            <a:endParaRPr lang="en-US" sz="2500" dirty="0"/>
          </a:p>
        </p:txBody>
      </p:sp>
      <p:pic>
        <p:nvPicPr>
          <p:cNvPr id="7" name="Picture 6" descr="A screenshot of a computer&#10;&#10;AI-generated content may be incorrect.">
            <a:extLst>
              <a:ext uri="{FF2B5EF4-FFF2-40B4-BE49-F238E27FC236}">
                <a16:creationId xmlns:a16="http://schemas.microsoft.com/office/drawing/2014/main" id="{7C81B04A-189C-B9D2-2FE5-BF7B2280FC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1372" y="1091381"/>
            <a:ext cx="3349256" cy="5382992"/>
          </a:xfrm>
          <a:prstGeom prst="rect">
            <a:avLst/>
          </a:prstGeom>
        </p:spPr>
      </p:pic>
    </p:spTree>
    <p:extLst>
      <p:ext uri="{BB962C8B-B14F-4D97-AF65-F5344CB8AC3E}">
        <p14:creationId xmlns:p14="http://schemas.microsoft.com/office/powerpoint/2010/main" val="3933723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604416-E5BA-115A-0D6A-7D5D31C813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62EC8F-7504-D85F-899E-C4A2EA3354C9}"/>
              </a:ext>
            </a:extLst>
          </p:cNvPr>
          <p:cNvSpPr>
            <a:spLocks noGrp="1"/>
          </p:cNvSpPr>
          <p:nvPr>
            <p:ph type="ctrTitle"/>
          </p:nvPr>
        </p:nvSpPr>
        <p:spPr>
          <a:xfrm>
            <a:off x="1384002" y="-776748"/>
            <a:ext cx="9198864" cy="7206451"/>
          </a:xfrm>
        </p:spPr>
        <p:txBody>
          <a:bodyPr/>
          <a:lstStyle/>
          <a:p>
            <a:pPr algn="l"/>
            <a:r>
              <a:rPr lang="en-US" sz="3200" b="1" dirty="0">
                <a:solidFill>
                  <a:srgbClr val="0187CC"/>
                </a:solidFill>
                <a:latin typeface="Arial" panose="020B0604020202020204" pitchFamily="34" charset="0"/>
                <a:cs typeface="Arial" panose="020B0604020202020204" pitchFamily="34" charset="0"/>
              </a:rPr>
              <a:t>  Application Website</a:t>
            </a:r>
            <a:br>
              <a:rPr lang="en-US" sz="3500" b="1" dirty="0"/>
            </a:br>
            <a:br>
              <a:rPr lang="en-US" dirty="0"/>
            </a:br>
            <a:br>
              <a:rPr lang="en-IN" sz="2000" cap="none" dirty="0"/>
            </a:br>
            <a:br>
              <a:rPr lang="en-IN" sz="2000" cap="none" dirty="0"/>
            </a:br>
            <a:br>
              <a:rPr lang="en-IN" sz="2000" dirty="0"/>
            </a:br>
            <a:br>
              <a:rPr lang="en-IN" sz="2000" dirty="0"/>
            </a:br>
            <a:br>
              <a:rPr lang="en-IN" sz="2000" dirty="0"/>
            </a:br>
            <a:endParaRPr lang="en-US" sz="2000" dirty="0"/>
          </a:p>
        </p:txBody>
      </p:sp>
      <p:pic>
        <p:nvPicPr>
          <p:cNvPr id="3" name="Picture 2">
            <a:extLst>
              <a:ext uri="{FF2B5EF4-FFF2-40B4-BE49-F238E27FC236}">
                <a16:creationId xmlns:a16="http://schemas.microsoft.com/office/drawing/2014/main" id="{4BC05D30-0D13-F3BD-1749-7EE09FC31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9134" y="1907136"/>
            <a:ext cx="8973732" cy="4522568"/>
          </a:xfrm>
          <a:prstGeom prst="rect">
            <a:avLst/>
          </a:prstGeom>
        </p:spPr>
      </p:pic>
    </p:spTree>
    <p:extLst>
      <p:ext uri="{BB962C8B-B14F-4D97-AF65-F5344CB8AC3E}">
        <p14:creationId xmlns:p14="http://schemas.microsoft.com/office/powerpoint/2010/main" val="3727965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73A06A-0D8C-1D2B-3B97-2DFF07F771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3ADE11-4269-C3E9-7565-0C158CD73A43}"/>
              </a:ext>
            </a:extLst>
          </p:cNvPr>
          <p:cNvSpPr>
            <a:spLocks noGrp="1"/>
          </p:cNvSpPr>
          <p:nvPr>
            <p:ph type="ctrTitle"/>
          </p:nvPr>
        </p:nvSpPr>
        <p:spPr>
          <a:xfrm>
            <a:off x="1499616" y="472966"/>
            <a:ext cx="9198864" cy="6001406"/>
          </a:xfrm>
        </p:spPr>
        <p:txBody>
          <a:bodyPr>
            <a:normAutofit fontScale="90000"/>
          </a:bodyPr>
          <a:lstStyle/>
          <a:p>
            <a:pPr marL="514350" indent="-514350" algn="l">
              <a:lnSpc>
                <a:spcPct val="200000"/>
              </a:lnSpc>
              <a:buFont typeface="Arial" panose="020B0604020202020204" pitchFamily="34" charset="0"/>
              <a:buChar char="•"/>
            </a:pPr>
            <a:r>
              <a:rPr lang="en-US" sz="3500" b="1" dirty="0"/>
              <a:t>Testing process</a:t>
            </a:r>
            <a:br>
              <a:rPr lang="en-US" sz="3500" b="1" dirty="0"/>
            </a:br>
            <a:br>
              <a:rPr lang="en-US" dirty="0"/>
            </a:br>
            <a:br>
              <a:rPr lang="en-US" dirty="0"/>
            </a:br>
            <a:r>
              <a:rPr lang="en-US" sz="4000" kern="1200" dirty="0">
                <a:solidFill>
                  <a:schemeClr val="accent1"/>
                </a:solidFill>
                <a:latin typeface="+mj-lt"/>
                <a:ea typeface="+mj-ea"/>
                <a:cs typeface="+mj-cs"/>
              </a:rPr>
              <a:t>Testing Process</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Requirement Analysis</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Test Planning &amp; Strategy</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Test Case Development</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Test Environment Setup</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Test Execution</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Defect Reporting &amp; Debugging</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Test Closure &amp; Reporting</a:t>
            </a:r>
            <a:br>
              <a:rPr lang="en-IN" sz="1050" dirty="0">
                <a:latin typeface="Times New Roman" panose="02020603050405020304" pitchFamily="18" charset="0"/>
                <a:cs typeface="Times New Roman" panose="02020603050405020304" pitchFamily="18" charset="0"/>
              </a:rPr>
            </a:br>
            <a:br>
              <a:rPr lang="en-IN" sz="2000" dirty="0"/>
            </a:br>
            <a:br>
              <a:rPr lang="en-IN" sz="2000" dirty="0"/>
            </a:br>
            <a:br>
              <a:rPr lang="en-IN" sz="2000" dirty="0"/>
            </a:br>
            <a:br>
              <a:rPr lang="en-IN" sz="2000" dirty="0"/>
            </a:br>
            <a:br>
              <a:rPr lang="en-IN" sz="2000" dirty="0"/>
            </a:br>
            <a:endParaRPr lang="en-US" sz="2000" dirty="0"/>
          </a:p>
        </p:txBody>
      </p:sp>
    </p:spTree>
    <p:extLst>
      <p:ext uri="{BB962C8B-B14F-4D97-AF65-F5344CB8AC3E}">
        <p14:creationId xmlns:p14="http://schemas.microsoft.com/office/powerpoint/2010/main" val="3958743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99CA70-F835-C74A-5B39-2469292722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E4C2A3-C485-42C7-01DF-5AEFB290E685}"/>
              </a:ext>
            </a:extLst>
          </p:cNvPr>
          <p:cNvSpPr>
            <a:spLocks noGrp="1"/>
          </p:cNvSpPr>
          <p:nvPr>
            <p:ph type="ctrTitle"/>
          </p:nvPr>
        </p:nvSpPr>
        <p:spPr>
          <a:xfrm>
            <a:off x="1499616" y="472966"/>
            <a:ext cx="9198864" cy="6001406"/>
          </a:xfrm>
        </p:spPr>
        <p:txBody>
          <a:bodyPr>
            <a:normAutofit fontScale="90000"/>
          </a:bodyPr>
          <a:lstStyle/>
          <a:p>
            <a:pPr marL="342900" lvl="0" indent="-342900" algn="l" eaLnBrk="0" fontAlgn="base" hangingPunct="0">
              <a:spcAft>
                <a:spcPct val="0"/>
              </a:spcAft>
              <a:buFont typeface="Arial" panose="020B0604020202020204" pitchFamily="34" charset="0"/>
              <a:buChar char="•"/>
            </a:pPr>
            <a:br>
              <a:rPr lang="en-US" sz="2500" b="1" dirty="0"/>
            </a:br>
            <a:br>
              <a:rPr lang="en-US" sz="2500" b="1" dirty="0"/>
            </a:br>
            <a:br>
              <a:rPr lang="en-US" sz="2500" b="1" dirty="0"/>
            </a:br>
            <a:br>
              <a:rPr lang="en-US" sz="2500" b="1" dirty="0"/>
            </a:br>
            <a:r>
              <a:rPr lang="en-US" sz="2500" b="1" dirty="0"/>
              <a:t>Major functionalities automated</a:t>
            </a:r>
            <a:br>
              <a:rPr lang="en-US" sz="2500" b="1" dirty="0"/>
            </a:br>
            <a:br>
              <a:rPr lang="en-US" sz="2500" b="1" dirty="0"/>
            </a:br>
            <a:r>
              <a:rPr kumimoji="0" lang="en-US" altLang="en-US" sz="22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User Authentication</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Automates login &amp; logout flows </a:t>
            </a:r>
            <a:b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Validates behavior with invalid credentials </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1" i="0" u="none" strike="noStrike" cap="none" normalizeH="0" baseline="0" dirty="0">
                <a:ln>
                  <a:noFill/>
                </a:ln>
                <a:solidFill>
                  <a:schemeClr val="bg1"/>
                </a:solidFill>
                <a:effectLst/>
                <a:latin typeface="Arial" panose="020B0604020202020204" pitchFamily="34" charset="0"/>
              </a:rPr>
              <a:t>Account Summary</a:t>
            </a:r>
            <a:br>
              <a:rPr kumimoji="0" lang="en-US" altLang="en-US" sz="2000" b="0" i="0" u="none" strike="noStrike" cap="none" normalizeH="0" baseline="0" dirty="0">
                <a:ln>
                  <a:noFill/>
                </a:ln>
                <a:solidFill>
                  <a:schemeClr val="bg1"/>
                </a:solidFill>
                <a:effectLst/>
                <a:latin typeface="Arial" panose="020B0604020202020204" pitchFamily="34" charset="0"/>
              </a:rPr>
            </a:br>
            <a:r>
              <a:rPr lang="en-US" altLang="en-US" sz="2000" cap="none" dirty="0">
                <a:solidFill>
                  <a:schemeClr val="bg1"/>
                </a:solidFill>
                <a:latin typeface="Times New Roman" panose="02020603050405020304" pitchFamily="18" charset="0"/>
                <a:cs typeface="Times New Roman" panose="02020603050405020304" pitchFamily="18" charset="0"/>
              </a:rPr>
              <a:t>Verifies account types (Checking, Savings, etc.) </a:t>
            </a:r>
            <a:br>
              <a:rPr lang="en-US" altLang="en-US" sz="2000" cap="none" dirty="0">
                <a:solidFill>
                  <a:schemeClr val="bg1"/>
                </a:solidFill>
                <a:latin typeface="Times New Roman" panose="02020603050405020304" pitchFamily="18" charset="0"/>
                <a:cs typeface="Times New Roman" panose="02020603050405020304" pitchFamily="18" charset="0"/>
              </a:rPr>
            </a:br>
            <a:r>
              <a:rPr lang="en-US" altLang="en-US" sz="2000" cap="none" dirty="0">
                <a:solidFill>
                  <a:schemeClr val="bg1"/>
                </a:solidFill>
                <a:latin typeface="Times New Roman" panose="02020603050405020304" pitchFamily="18" charset="0"/>
                <a:cs typeface="Times New Roman" panose="02020603050405020304" pitchFamily="18" charset="0"/>
              </a:rPr>
              <a:t>Confirms account balances </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2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Funds Transfer</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Automates transferring funds between accounts </a:t>
            </a:r>
            <a:b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Checks for successful confirmation messages </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2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Bill Payments</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Adds and pays bills to payees </a:t>
            </a:r>
            <a:b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Validates payment confirmation </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2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Account Activity / Search</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Searches transaction history </a:t>
            </a:r>
            <a:b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Validates filters and results </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2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Error Handling</a:t>
            </a:r>
            <a:br>
              <a:rPr kumimoji="0" lang="en-US" altLang="en-US" sz="2000" b="0" i="0" u="none" strike="noStrike" cap="none" normalizeH="0" baseline="0" dirty="0">
                <a:ln>
                  <a:noFill/>
                </a:ln>
                <a:solidFill>
                  <a:schemeClr val="bg1"/>
                </a:solidFill>
                <a:effectLst/>
                <a:latin typeface="Arial" panose="020B0604020202020204" pitchFamily="34"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Tests invalid inputs and system responses </a:t>
            </a:r>
            <a:b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Ensures user-friendly error messages</a:t>
            </a:r>
            <a:br>
              <a:rPr kumimoji="0" lang="en-US" altLang="en-US" sz="2000" b="0" i="0" u="none" strike="noStrike" cap="none" normalizeH="0" baseline="0" dirty="0">
                <a:ln>
                  <a:noFill/>
                </a:ln>
                <a:solidFill>
                  <a:schemeClr val="bg1"/>
                </a:solidFill>
                <a:effectLst/>
                <a:latin typeface="Arial" panose="020B0604020202020204" pitchFamily="34" charset="0"/>
              </a:rPr>
            </a:br>
            <a:br>
              <a:rPr lang="en-IN" sz="2000" cap="none" dirty="0">
                <a:solidFill>
                  <a:schemeClr val="bg1"/>
                </a:solidFill>
              </a:rPr>
            </a:br>
            <a:br>
              <a:rPr lang="en-IN" sz="2000" cap="none" dirty="0"/>
            </a:br>
            <a:br>
              <a:rPr lang="en-IN" sz="2000" dirty="0"/>
            </a:br>
            <a:br>
              <a:rPr lang="en-IN" sz="2000" dirty="0"/>
            </a:br>
            <a:endParaRPr lang="en-US" sz="2000" dirty="0"/>
          </a:p>
        </p:txBody>
      </p:sp>
    </p:spTree>
    <p:extLst>
      <p:ext uri="{BB962C8B-B14F-4D97-AF65-F5344CB8AC3E}">
        <p14:creationId xmlns:p14="http://schemas.microsoft.com/office/powerpoint/2010/main" val="3932333118"/>
      </p:ext>
    </p:extLst>
  </p:cSld>
  <p:clrMapOvr>
    <a:masterClrMapping/>
  </p:clrMapOvr>
</p:sld>
</file>

<file path=ppt/theme/theme1.xml><?xml version="1.0" encoding="utf-8"?>
<a:theme xmlns:a="http://schemas.openxmlformats.org/drawingml/2006/main" name="Frost">
  <a:themeElements>
    <a:clrScheme name="Frosty Design">
      <a:dk1>
        <a:srgbClr val="000000"/>
      </a:dk1>
      <a:lt1>
        <a:srgbClr val="FFFFFF"/>
      </a:lt1>
      <a:dk2>
        <a:srgbClr val="0B2627"/>
      </a:dk2>
      <a:lt2>
        <a:srgbClr val="DAE3E3"/>
      </a:lt2>
      <a:accent1>
        <a:srgbClr val="757E36"/>
      </a:accent1>
      <a:accent2>
        <a:srgbClr val="B494C2"/>
      </a:accent2>
      <a:accent3>
        <a:srgbClr val="8FA2A3"/>
      </a:accent3>
      <a:accent4>
        <a:srgbClr val="CE7F00"/>
      </a:accent4>
      <a:accent5>
        <a:srgbClr val="D15928"/>
      </a:accent5>
      <a:accent6>
        <a:srgbClr val="B7836F"/>
      </a:accent6>
      <a:hlink>
        <a:srgbClr val="467886"/>
      </a:hlink>
      <a:folHlink>
        <a:srgbClr val="96607D"/>
      </a:folHlink>
    </a:clrScheme>
    <a:fontScheme name="Custom 52">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 Design_win32_EF_v8" id="{E57F70AE-3A2F-4557-BDD1-21E65A9A0A0C}" vid="{2E8812D5-D458-4E08-AD15-9B8285E6A2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38778BE-8E01-4C63-9D69-0B975B6CA9F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F361F2A-2EA0-4BA8-830A-64FFB91B7950}">
  <ds:schemaRefs>
    <ds:schemaRef ds:uri="http://schemas.microsoft.com/sharepoint/v3/contenttype/forms"/>
  </ds:schemaRefs>
</ds:datastoreItem>
</file>

<file path=customXml/itemProps3.xml><?xml version="1.0" encoding="utf-8"?>
<ds:datastoreItem xmlns:ds="http://schemas.openxmlformats.org/officeDocument/2006/customXml" ds:itemID="{174310FC-FCBF-4C13-8341-E1A358C4F1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2262</TotalTime>
  <Words>720</Words>
  <Application>Microsoft Office PowerPoint</Application>
  <PresentationFormat>Widescreen</PresentationFormat>
  <Paragraphs>30</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Batang</vt:lpstr>
      <vt:lpstr>宋体</vt:lpstr>
      <vt:lpstr>Aptos</vt:lpstr>
      <vt:lpstr>Arial</vt:lpstr>
      <vt:lpstr>Avenir Next LT Pro Light</vt:lpstr>
      <vt:lpstr>Calibri</vt:lpstr>
      <vt:lpstr>Times New Roman</vt:lpstr>
      <vt:lpstr>Frost</vt:lpstr>
      <vt:lpstr>Zero Bank Capstone Project </vt:lpstr>
      <vt:lpstr>agenda</vt:lpstr>
      <vt:lpstr>   Myself Elakurthi Sai Spoorthi. I am from Nalgonda District, Telangana. I have completed my Bachelor of Technology at CVR college of Engineering ,Hyderabad in the stream of Computer Science and Engineering.</vt:lpstr>
      <vt:lpstr>Objective  Automate key functionalities of the Zero Bank application (http://zero.webappsecurity.com/) using Selenium and Python. This project will cover functional testing of login, account management, fund transfers, and payment systems. </vt:lpstr>
      <vt:lpstr>About the application  Zero Bank automation testing validates key online banking features using Selenium WebDriver, Cucumber BDD, and Maven. Main modules include Login/Logout, Account Summary, Funds Transfer, Bill Payment, and Transaction History. It verifies account types like Checking, Savings, Credit Card, and Loan. Tests ensure smooth user experience in login, fund transfers, bill payments, and security settings. Automation is executed using the TestNG framework.</vt:lpstr>
      <vt:lpstr>Project structure          </vt:lpstr>
      <vt:lpstr>  Application Website       </vt:lpstr>
      <vt:lpstr>Testing process   Testing Process Requirement Analysis Test Planning &amp; Strategy Test Case Development Test Environment Setup Test Execution Defect Reporting &amp; Debugging Test Closure &amp; Reporting      </vt:lpstr>
      <vt:lpstr>    Major functionalities automated  User Authentication Automates login &amp; logout flows  Validates behavior with invalid credentials  Account Summary Verifies account types (Checking, Savings, etc.)  Confirms account balances  Funds Transfer Automates transferring funds between accounts  Checks for successful confirmation messages  Bill Payments Adds and pays bills to payees  Validates payment confirmation  Account Activity / Search Searches transaction history  Validates filters and results  Error Handling Tests invalid inputs and system responses  Ensures user-friendly error messages     </vt:lpstr>
      <vt:lpstr>Sample feature files  Login.Feature:          </vt:lpstr>
      <vt:lpstr>Test Runner  TestRunner.java:          </vt:lpstr>
      <vt:lpstr>Sample Step Definition FIle  Login.java:          </vt:lpstr>
      <vt:lpstr>Defects found  * A cipher mismatch occurs when the browser and server can't agree on a common SSL/TLS encryption algorithm, causing errors like "ERR_SSL_VERSION_OR_CIPHER_MISMATCH". In the Zero Bank app, this can result in a blank or error screen after login. * To handle it, we use driver.navigate().back(); in Selenium to return to the functional page and continue the test smoothly. * Due to performance testing it fails testcases sometimes. * During fund transfer, the application does not update the account balance after the transaction. Additionally, it fails to display an appropriate error message when there are insufficient funds in the account.</vt:lpstr>
      <vt:lpstr>SCREENSHOTS OF TEST CASES, REPORTS             </vt:lpstr>
      <vt:lpstr>SCREENSHOTS OF TEST CASES, REPORTS             </vt:lpstr>
      <vt:lpstr>Conclusion:  Using TestNG as a runner for Cucumber tests enhances test automation by providing structured execution, better reporting, and parallel testing capabilities. It simplifies test management through annotations, data-driven testing, and dependency handling, making it a powerful framework for large-scale test automation. With seamless integration into CI/CD pipelines and support for cross-browser testing, TestNG ensures efficient and reliable test execution. Its advanced features like retry mechanisms, assertions, and listeners improve test stability and maintainability. Overall, combining TestNG with Cucumber offers a robust solution for behavior-driven development and automation testing.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Prasanna Lakshmi</dc:creator>
  <cp:lastModifiedBy>Elakurthi Sai Spoorthi</cp:lastModifiedBy>
  <cp:revision>14</cp:revision>
  <dcterms:created xsi:type="dcterms:W3CDTF">2024-06-26T20:20:27Z</dcterms:created>
  <dcterms:modified xsi:type="dcterms:W3CDTF">2025-03-21T15:22:17Z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